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75" r:id="rId3"/>
    <p:sldId id="269" r:id="rId4"/>
    <p:sldId id="257" r:id="rId5"/>
    <p:sldId id="281" r:id="rId6"/>
    <p:sldId id="261" r:id="rId7"/>
    <p:sldId id="266" r:id="rId8"/>
    <p:sldId id="270" r:id="rId9"/>
    <p:sldId id="282" r:id="rId10"/>
    <p:sldId id="286" r:id="rId11"/>
    <p:sldId id="265" r:id="rId12"/>
    <p:sldId id="283" r:id="rId13"/>
    <p:sldId id="284" r:id="rId14"/>
    <p:sldId id="285" r:id="rId15"/>
    <p:sldId id="263" r:id="rId16"/>
    <p:sldId id="276" r:id="rId17"/>
    <p:sldId id="277" r:id="rId18"/>
    <p:sldId id="278" r:id="rId19"/>
    <p:sldId id="292" r:id="rId20"/>
    <p:sldId id="291" r:id="rId21"/>
    <p:sldId id="287" r:id="rId22"/>
    <p:sldId id="280" r:id="rId23"/>
  </p:sldIdLst>
  <p:sldSz cx="12192000" cy="6308725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D1E2"/>
    <a:srgbClr val="2E6176"/>
    <a:srgbClr val="CC66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5933" autoAdjust="0"/>
  </p:normalViewPr>
  <p:slideViewPr>
    <p:cSldViewPr>
      <p:cViewPr>
        <p:scale>
          <a:sx n="75" d="100"/>
          <a:sy n="75" d="100"/>
        </p:scale>
        <p:origin x="1356" y="7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성 박" userId="973dfaea1350652b" providerId="LiveId" clId="{17592809-25CE-4192-8509-121C739401BF}"/>
    <pc:docChg chg="undo custSel addSld delSld modSld">
      <pc:chgData name="지성 박" userId="973dfaea1350652b" providerId="LiveId" clId="{17592809-25CE-4192-8509-121C739401BF}" dt="2025-09-01T12:26:14.484" v="308" actId="20577"/>
      <pc:docMkLst>
        <pc:docMk/>
      </pc:docMkLst>
      <pc:sldChg chg="add del">
        <pc:chgData name="지성 박" userId="973dfaea1350652b" providerId="LiveId" clId="{17592809-25CE-4192-8509-121C739401BF}" dt="2025-09-01T12:07:36.102" v="10" actId="47"/>
        <pc:sldMkLst>
          <pc:docMk/>
          <pc:sldMk cId="0" sldId="258"/>
        </pc:sldMkLst>
      </pc:sldChg>
      <pc:sldChg chg="del">
        <pc:chgData name="지성 박" userId="973dfaea1350652b" providerId="LiveId" clId="{17592809-25CE-4192-8509-121C739401BF}" dt="2025-09-01T12:10:09.480" v="15" actId="47"/>
        <pc:sldMkLst>
          <pc:docMk/>
          <pc:sldMk cId="0" sldId="259"/>
        </pc:sldMkLst>
      </pc:sldChg>
      <pc:sldChg chg="del">
        <pc:chgData name="지성 박" userId="973dfaea1350652b" providerId="LiveId" clId="{17592809-25CE-4192-8509-121C739401BF}" dt="2025-09-01T12:08:43.434" v="11" actId="47"/>
        <pc:sldMkLst>
          <pc:docMk/>
          <pc:sldMk cId="0" sldId="260"/>
        </pc:sldMkLst>
      </pc:sldChg>
      <pc:sldChg chg="addSp modSp mod">
        <pc:chgData name="지성 박" userId="973dfaea1350652b" providerId="LiveId" clId="{17592809-25CE-4192-8509-121C739401BF}" dt="2025-09-01T12:10:13.870" v="17" actId="1076"/>
        <pc:sldMkLst>
          <pc:docMk/>
          <pc:sldMk cId="1664031999" sldId="263"/>
        </pc:sldMkLst>
        <pc:spChg chg="add mod">
          <ac:chgData name="지성 박" userId="973dfaea1350652b" providerId="LiveId" clId="{17592809-25CE-4192-8509-121C739401BF}" dt="2025-09-01T12:10:13.870" v="17" actId="1076"/>
          <ac:spMkLst>
            <pc:docMk/>
            <pc:sldMk cId="1664031999" sldId="263"/>
            <ac:spMk id="2" creationId="{E5BF2E90-72D4-F496-3C19-60D7A0E4AE2A}"/>
          </ac:spMkLst>
        </pc:spChg>
      </pc:sldChg>
      <pc:sldChg chg="del">
        <pc:chgData name="지성 박" userId="973dfaea1350652b" providerId="LiveId" clId="{17592809-25CE-4192-8509-121C739401BF}" dt="2025-09-01T12:10:33.478" v="18" actId="47"/>
        <pc:sldMkLst>
          <pc:docMk/>
          <pc:sldMk cId="0" sldId="264"/>
        </pc:sldMkLst>
      </pc:sldChg>
      <pc:sldChg chg="addSp delSp modSp mod">
        <pc:chgData name="지성 박" userId="973dfaea1350652b" providerId="LiveId" clId="{17592809-25CE-4192-8509-121C739401BF}" dt="2025-09-01T12:24:13.348" v="202" actId="20577"/>
        <pc:sldMkLst>
          <pc:docMk/>
          <pc:sldMk cId="0" sldId="265"/>
        </pc:sldMkLst>
        <pc:spChg chg="mod">
          <ac:chgData name="지성 박" userId="973dfaea1350652b" providerId="LiveId" clId="{17592809-25CE-4192-8509-121C739401BF}" dt="2025-09-01T12:24:13.348" v="202" actId="20577"/>
          <ac:spMkLst>
            <pc:docMk/>
            <pc:sldMk cId="0" sldId="265"/>
            <ac:spMk id="7" creationId="{43B793B4-BD86-CA8F-BCA3-C4C91BFEC36A}"/>
          </ac:spMkLst>
        </pc:spChg>
        <pc:graphicFrameChg chg="add mod modGraphic">
          <ac:chgData name="지성 박" userId="973dfaea1350652b" providerId="LiveId" clId="{17592809-25CE-4192-8509-121C739401BF}" dt="2025-09-01T12:24:08.156" v="199" actId="1035"/>
          <ac:graphicFrameMkLst>
            <pc:docMk/>
            <pc:sldMk cId="0" sldId="265"/>
            <ac:graphicFrameMk id="3" creationId="{BFD0B191-5617-60D5-2E2C-5716ABF7F00C}"/>
          </ac:graphicFrameMkLst>
        </pc:graphicFrameChg>
        <pc:graphicFrameChg chg="mod modGraphic">
          <ac:chgData name="지성 박" userId="973dfaea1350652b" providerId="LiveId" clId="{17592809-25CE-4192-8509-121C739401BF}" dt="2025-09-01T12:24:08.156" v="199" actId="1035"/>
          <ac:graphicFrameMkLst>
            <pc:docMk/>
            <pc:sldMk cId="0" sldId="265"/>
            <ac:graphicFrameMk id="8" creationId="{D30F1CE8-F263-6C3E-6384-A374CA5DF701}"/>
          </ac:graphicFrameMkLst>
        </pc:graphicFrameChg>
        <pc:picChg chg="add mod">
          <ac:chgData name="지성 박" userId="973dfaea1350652b" providerId="LiveId" clId="{17592809-25CE-4192-8509-121C739401BF}" dt="2025-09-01T12:24:08.156" v="199" actId="1035"/>
          <ac:picMkLst>
            <pc:docMk/>
            <pc:sldMk cId="0" sldId="265"/>
            <ac:picMk id="2" creationId="{B0FC0284-AD7F-CD79-660E-1B2B1BFBDE75}"/>
          </ac:picMkLst>
        </pc:picChg>
        <pc:picChg chg="mod">
          <ac:chgData name="지성 박" userId="973dfaea1350652b" providerId="LiveId" clId="{17592809-25CE-4192-8509-121C739401BF}" dt="2025-09-01T12:24:08.156" v="199" actId="1035"/>
          <ac:picMkLst>
            <pc:docMk/>
            <pc:sldMk cId="0" sldId="265"/>
            <ac:picMk id="4" creationId="{00000000-0000-0000-0000-000000000000}"/>
          </ac:picMkLst>
        </pc:picChg>
        <pc:picChg chg="del">
          <ac:chgData name="지성 박" userId="973dfaea1350652b" providerId="LiveId" clId="{17592809-25CE-4192-8509-121C739401BF}" dt="2025-09-01T12:17:39.181" v="124" actId="478"/>
          <ac:picMkLst>
            <pc:docMk/>
            <pc:sldMk cId="0" sldId="265"/>
            <ac:picMk id="5" creationId="{00000000-0000-0000-0000-000000000000}"/>
          </ac:picMkLst>
        </pc:picChg>
        <pc:picChg chg="del">
          <ac:chgData name="지성 박" userId="973dfaea1350652b" providerId="LiveId" clId="{17592809-25CE-4192-8509-121C739401BF}" dt="2025-09-01T12:17:39.181" v="124" actId="478"/>
          <ac:picMkLst>
            <pc:docMk/>
            <pc:sldMk cId="0" sldId="265"/>
            <ac:picMk id="6" creationId="{00000000-0000-0000-0000-000000000000}"/>
          </ac:picMkLst>
        </pc:picChg>
      </pc:sldChg>
      <pc:sldChg chg="addSp modSp mod">
        <pc:chgData name="지성 박" userId="973dfaea1350652b" providerId="LiveId" clId="{17592809-25CE-4192-8509-121C739401BF}" dt="2025-09-01T12:11:42.139" v="47" actId="20577"/>
        <pc:sldMkLst>
          <pc:docMk/>
          <pc:sldMk cId="0" sldId="266"/>
        </pc:sldMkLst>
        <pc:spChg chg="mod">
          <ac:chgData name="지성 박" userId="973dfaea1350652b" providerId="LiveId" clId="{17592809-25CE-4192-8509-121C739401BF}" dt="2025-09-01T12:11:23.173" v="40" actId="1076"/>
          <ac:spMkLst>
            <pc:docMk/>
            <pc:sldMk cId="0" sldId="266"/>
            <ac:spMk id="12" creationId="{00000000-0000-0000-0000-000000000000}"/>
          </ac:spMkLst>
        </pc:spChg>
        <pc:spChg chg="mod">
          <ac:chgData name="지성 박" userId="973dfaea1350652b" providerId="LiveId" clId="{17592809-25CE-4192-8509-121C739401BF}" dt="2025-09-01T12:11:06.976" v="19"/>
          <ac:spMkLst>
            <pc:docMk/>
            <pc:sldMk cId="0" sldId="266"/>
            <ac:spMk id="27" creationId="{CA1FE4F6-E510-1F38-2E1E-5E23256B2203}"/>
          </ac:spMkLst>
        </pc:spChg>
        <pc:spChg chg="mod">
          <ac:chgData name="지성 박" userId="973dfaea1350652b" providerId="LiveId" clId="{17592809-25CE-4192-8509-121C739401BF}" dt="2025-09-01T12:11:06.976" v="19"/>
          <ac:spMkLst>
            <pc:docMk/>
            <pc:sldMk cId="0" sldId="266"/>
            <ac:spMk id="28" creationId="{24A07103-3375-B829-0057-B1042DE8AD3A}"/>
          </ac:spMkLst>
        </pc:spChg>
        <pc:spChg chg="mod">
          <ac:chgData name="지성 박" userId="973dfaea1350652b" providerId="LiveId" clId="{17592809-25CE-4192-8509-121C739401BF}" dt="2025-09-01T12:11:16.774" v="38" actId="20577"/>
          <ac:spMkLst>
            <pc:docMk/>
            <pc:sldMk cId="0" sldId="266"/>
            <ac:spMk id="29" creationId="{96DC9862-9926-2838-D96A-986234EBAF64}"/>
          </ac:spMkLst>
        </pc:spChg>
        <pc:spChg chg="add mod">
          <ac:chgData name="지성 박" userId="973dfaea1350652b" providerId="LiveId" clId="{17592809-25CE-4192-8509-121C739401BF}" dt="2025-09-01T12:11:42.139" v="47" actId="20577"/>
          <ac:spMkLst>
            <pc:docMk/>
            <pc:sldMk cId="0" sldId="266"/>
            <ac:spMk id="30" creationId="{7CBD86A7-9CE7-BAF7-8C71-F549413AE255}"/>
          </ac:spMkLst>
        </pc:spChg>
        <pc:grpChg chg="add mod">
          <ac:chgData name="지성 박" userId="973dfaea1350652b" providerId="LiveId" clId="{17592809-25CE-4192-8509-121C739401BF}" dt="2025-09-01T12:11:37.789" v="45" actId="14100"/>
          <ac:grpSpMkLst>
            <pc:docMk/>
            <pc:sldMk cId="0" sldId="266"/>
            <ac:grpSpMk id="3" creationId="{B8A7776F-080A-C4CE-DF47-F0889A69D9A9}"/>
          </ac:grpSpMkLst>
        </pc:grpChg>
        <pc:grpChg chg="mod">
          <ac:chgData name="지성 박" userId="973dfaea1350652b" providerId="LiveId" clId="{17592809-25CE-4192-8509-121C739401BF}" dt="2025-09-01T12:11:23.173" v="40" actId="1076"/>
          <ac:grpSpMkLst>
            <pc:docMk/>
            <pc:sldMk cId="0" sldId="266"/>
            <ac:grpSpMk id="7" creationId="{00000000-0000-0000-0000-000000000000}"/>
          </ac:grpSpMkLst>
        </pc:grpChg>
        <pc:picChg chg="mod">
          <ac:chgData name="지성 박" userId="973dfaea1350652b" providerId="LiveId" clId="{17592809-25CE-4192-8509-121C739401BF}" dt="2025-09-01T12:11:18.341" v="39" actId="14100"/>
          <ac:picMkLst>
            <pc:docMk/>
            <pc:sldMk cId="0" sldId="266"/>
            <ac:picMk id="11" creationId="{00000000-0000-0000-0000-000000000000}"/>
          </ac:picMkLst>
        </pc:picChg>
      </pc:sldChg>
      <pc:sldChg chg="del">
        <pc:chgData name="지성 박" userId="973dfaea1350652b" providerId="LiveId" clId="{17592809-25CE-4192-8509-121C739401BF}" dt="2025-09-01T12:11:48.455" v="48" actId="47"/>
        <pc:sldMkLst>
          <pc:docMk/>
          <pc:sldMk cId="0" sldId="267"/>
        </pc:sldMkLst>
      </pc:sldChg>
      <pc:sldChg chg="modSp mod">
        <pc:chgData name="지성 박" userId="973dfaea1350652b" providerId="LiveId" clId="{17592809-25CE-4192-8509-121C739401BF}" dt="2025-09-01T12:05:30.414" v="7" actId="1076"/>
        <pc:sldMkLst>
          <pc:docMk/>
          <pc:sldMk cId="0" sldId="276"/>
        </pc:sldMkLst>
        <pc:spChg chg="mod">
          <ac:chgData name="지성 박" userId="973dfaea1350652b" providerId="LiveId" clId="{17592809-25CE-4192-8509-121C739401BF}" dt="2025-09-01T12:05:07.693" v="2" actId="404"/>
          <ac:spMkLst>
            <pc:docMk/>
            <pc:sldMk cId="0" sldId="276"/>
            <ac:spMk id="351" creationId="{00000000-0000-0000-0000-000000000000}"/>
          </ac:spMkLst>
        </pc:spChg>
        <pc:spChg chg="mod">
          <ac:chgData name="지성 박" userId="973dfaea1350652b" providerId="LiveId" clId="{17592809-25CE-4192-8509-121C739401BF}" dt="2025-09-01T12:05:07.693" v="2" actId="404"/>
          <ac:spMkLst>
            <pc:docMk/>
            <pc:sldMk cId="0" sldId="276"/>
            <ac:spMk id="357" creationId="{00000000-0000-0000-0000-000000000000}"/>
          </ac:spMkLst>
        </pc:spChg>
        <pc:spChg chg="mod">
          <ac:chgData name="지성 박" userId="973dfaea1350652b" providerId="LiveId" clId="{17592809-25CE-4192-8509-121C739401BF}" dt="2025-09-01T12:05:16.480" v="3" actId="14100"/>
          <ac:spMkLst>
            <pc:docMk/>
            <pc:sldMk cId="0" sldId="276"/>
            <ac:spMk id="372" creationId="{00000000-0000-0000-0000-000000000000}"/>
          </ac:spMkLst>
        </pc:spChg>
        <pc:spChg chg="mod">
          <ac:chgData name="지성 박" userId="973dfaea1350652b" providerId="LiveId" clId="{17592809-25CE-4192-8509-121C739401BF}" dt="2025-09-01T12:05:30.414" v="7" actId="1076"/>
          <ac:spMkLst>
            <pc:docMk/>
            <pc:sldMk cId="0" sldId="276"/>
            <ac:spMk id="382" creationId="{00000000-0000-0000-0000-000000000000}"/>
          </ac:spMkLst>
        </pc:spChg>
        <pc:spChg chg="mod">
          <ac:chgData name="지성 박" userId="973dfaea1350652b" providerId="LiveId" clId="{17592809-25CE-4192-8509-121C739401BF}" dt="2025-09-01T12:05:07.693" v="2" actId="404"/>
          <ac:spMkLst>
            <pc:docMk/>
            <pc:sldMk cId="0" sldId="276"/>
            <ac:spMk id="392" creationId="{00000000-0000-0000-0000-000000000000}"/>
          </ac:spMkLst>
        </pc:spChg>
      </pc:sldChg>
      <pc:sldChg chg="addSp modSp mod">
        <pc:chgData name="지성 박" userId="973dfaea1350652b" providerId="LiveId" clId="{17592809-25CE-4192-8509-121C739401BF}" dt="2025-09-01T12:26:14.484" v="308" actId="20577"/>
        <pc:sldMkLst>
          <pc:docMk/>
          <pc:sldMk cId="1297854273" sldId="277"/>
        </pc:sldMkLst>
        <pc:spChg chg="add mod">
          <ac:chgData name="지성 박" userId="973dfaea1350652b" providerId="LiveId" clId="{17592809-25CE-4192-8509-121C739401BF}" dt="2025-09-01T12:26:14.484" v="308" actId="20577"/>
          <ac:spMkLst>
            <pc:docMk/>
            <pc:sldMk cId="1297854273" sldId="277"/>
            <ac:spMk id="2" creationId="{E003C6CF-2BB0-C729-ADD1-D2F649E4FDED}"/>
          </ac:spMkLst>
        </pc:spChg>
      </pc:sldChg>
      <pc:sldChg chg="addSp modSp mod">
        <pc:chgData name="지성 박" userId="973dfaea1350652b" providerId="LiveId" clId="{17592809-25CE-4192-8509-121C739401BF}" dt="2025-09-01T12:09:54.556" v="14" actId="1076"/>
        <pc:sldMkLst>
          <pc:docMk/>
          <pc:sldMk cId="3732431838" sldId="282"/>
        </pc:sldMkLst>
        <pc:spChg chg="add mod">
          <ac:chgData name="지성 박" userId="973dfaea1350652b" providerId="LiveId" clId="{17592809-25CE-4192-8509-121C739401BF}" dt="2025-09-01T12:09:54.556" v="14" actId="1076"/>
          <ac:spMkLst>
            <pc:docMk/>
            <pc:sldMk cId="3732431838" sldId="282"/>
            <ac:spMk id="2" creationId="{7E216B0F-8F15-2ABA-915B-53767670B337}"/>
          </ac:spMkLst>
        </pc:spChg>
      </pc:sldChg>
      <pc:sldChg chg="addSp delSp modSp mod">
        <pc:chgData name="지성 박" userId="973dfaea1350652b" providerId="LiveId" clId="{17592809-25CE-4192-8509-121C739401BF}" dt="2025-09-01T12:17:24.565" v="121" actId="14100"/>
        <pc:sldMkLst>
          <pc:docMk/>
          <pc:sldMk cId="0" sldId="286"/>
        </pc:sldMkLst>
        <pc:spChg chg="mod">
          <ac:chgData name="지성 박" userId="973dfaea1350652b" providerId="LiveId" clId="{17592809-25CE-4192-8509-121C739401BF}" dt="2025-09-01T12:12:30.342" v="58" actId="1076"/>
          <ac:spMkLst>
            <pc:docMk/>
            <pc:sldMk cId="0" sldId="286"/>
            <ac:spMk id="8" creationId="{FD7C98B9-A8A9-3D83-5D1D-A896E96D1484}"/>
          </ac:spMkLst>
        </pc:spChg>
        <pc:graphicFrameChg chg="add mod modGraphic">
          <ac:chgData name="지성 박" userId="973dfaea1350652b" providerId="LiveId" clId="{17592809-25CE-4192-8509-121C739401BF}" dt="2025-09-01T12:17:20.079" v="119" actId="14100"/>
          <ac:graphicFrameMkLst>
            <pc:docMk/>
            <pc:sldMk cId="0" sldId="286"/>
            <ac:graphicFrameMk id="3" creationId="{A262078A-5019-A055-B23F-71C435A5EB45}"/>
          </ac:graphicFrameMkLst>
        </pc:graphicFrameChg>
        <pc:graphicFrameChg chg="mod modGraphic">
          <ac:chgData name="지성 박" userId="973dfaea1350652b" providerId="LiveId" clId="{17592809-25CE-4192-8509-121C739401BF}" dt="2025-09-01T12:17:24.565" v="121" actId="14100"/>
          <ac:graphicFrameMkLst>
            <pc:docMk/>
            <pc:sldMk cId="0" sldId="286"/>
            <ac:graphicFrameMk id="9" creationId="{E7E8A68C-0EBB-9EF6-C9CD-AF54D69D610B}"/>
          </ac:graphicFrameMkLst>
        </pc:graphicFrameChg>
        <pc:picChg chg="add mod">
          <ac:chgData name="지성 박" userId="973dfaea1350652b" providerId="LiveId" clId="{17592809-25CE-4192-8509-121C739401BF}" dt="2025-09-01T12:17:15.508" v="118" actId="1076"/>
          <ac:picMkLst>
            <pc:docMk/>
            <pc:sldMk cId="0" sldId="286"/>
            <ac:picMk id="2" creationId="{2CBCA4E2-B1A2-CF6C-CB2B-D3B84FCD1A32}"/>
          </ac:picMkLst>
        </pc:picChg>
        <pc:picChg chg="del">
          <ac:chgData name="지성 박" userId="973dfaea1350652b" providerId="LiveId" clId="{17592809-25CE-4192-8509-121C739401BF}" dt="2025-09-01T12:12:15.026" v="53" actId="478"/>
          <ac:picMkLst>
            <pc:docMk/>
            <pc:sldMk cId="0" sldId="286"/>
            <ac:picMk id="4" creationId="{00000000-0000-0000-0000-000000000000}"/>
          </ac:picMkLst>
        </pc:picChg>
        <pc:picChg chg="mod">
          <ac:chgData name="지성 박" userId="973dfaea1350652b" providerId="LiveId" clId="{17592809-25CE-4192-8509-121C739401BF}" dt="2025-09-01T12:13:58.669" v="76" actId="14100"/>
          <ac:picMkLst>
            <pc:docMk/>
            <pc:sldMk cId="0" sldId="286"/>
            <ac:picMk id="5" creationId="{00000000-0000-0000-0000-000000000000}"/>
          </ac:picMkLst>
        </pc:picChg>
        <pc:picChg chg="del">
          <ac:chgData name="지성 박" userId="973dfaea1350652b" providerId="LiveId" clId="{17592809-25CE-4192-8509-121C739401BF}" dt="2025-09-01T12:12:15.026" v="53" actId="478"/>
          <ac:picMkLst>
            <pc:docMk/>
            <pc:sldMk cId="0" sldId="286"/>
            <ac:picMk id="6" creationId="{00000000-0000-0000-0000-000000000000}"/>
          </ac:picMkLst>
        </pc:picChg>
        <pc:picChg chg="del">
          <ac:chgData name="지성 박" userId="973dfaea1350652b" providerId="LiveId" clId="{17592809-25CE-4192-8509-121C739401BF}" dt="2025-09-01T12:12:15.026" v="53" actId="478"/>
          <ac:picMkLst>
            <pc:docMk/>
            <pc:sldMk cId="0" sldId="286"/>
            <ac:picMk id="7" creationId="{00000000-0000-0000-0000-000000000000}"/>
          </ac:picMkLst>
        </pc:picChg>
      </pc:sldChg>
      <pc:sldChg chg="modSp del mod">
        <pc:chgData name="지성 박" userId="973dfaea1350652b" providerId="LiveId" clId="{17592809-25CE-4192-8509-121C739401BF}" dt="2025-09-01T12:17:32.747" v="123" actId="47"/>
        <pc:sldMkLst>
          <pc:docMk/>
          <pc:sldMk cId="0" sldId="287"/>
        </pc:sldMkLst>
        <pc:picChg chg="mod">
          <ac:chgData name="지성 박" userId="973dfaea1350652b" providerId="LiveId" clId="{17592809-25CE-4192-8509-121C739401BF}" dt="2025-09-01T12:13:30.557" v="65" actId="1076"/>
          <ac:picMkLst>
            <pc:docMk/>
            <pc:sldMk cId="0" sldId="287"/>
            <ac:picMk id="3" creationId="{00000000-0000-0000-0000-000000000000}"/>
          </ac:picMkLst>
        </pc:picChg>
      </pc:sldChg>
      <pc:sldChg chg="add del">
        <pc:chgData name="지성 박" userId="973dfaea1350652b" providerId="LiveId" clId="{17592809-25CE-4192-8509-121C739401BF}" dt="2025-09-01T12:24:34.631" v="205" actId="47"/>
        <pc:sldMkLst>
          <pc:docMk/>
          <pc:sldMk cId="1433726904" sldId="287"/>
        </pc:sldMkLst>
      </pc:sldChg>
      <pc:sldChg chg="modSp del mod">
        <pc:chgData name="지성 박" userId="973dfaea1350652b" providerId="LiveId" clId="{17592809-25CE-4192-8509-121C739401BF}" dt="2025-09-01T12:24:19.106" v="203" actId="47"/>
        <pc:sldMkLst>
          <pc:docMk/>
          <pc:sldMk cId="0" sldId="288"/>
        </pc:sldMkLst>
        <pc:graphicFrameChg chg="modGraphic">
          <ac:chgData name="지성 박" userId="973dfaea1350652b" providerId="LiveId" clId="{17592809-25CE-4192-8509-121C739401BF}" dt="2025-09-01T12:22:06.374" v="152" actId="2165"/>
          <ac:graphicFrameMkLst>
            <pc:docMk/>
            <pc:sldMk cId="0" sldId="288"/>
            <ac:graphicFrameMk id="7" creationId="{A2EC1EF8-6047-B046-5117-6C81E4F1699D}"/>
          </ac:graphicFrameMkLst>
        </pc:graphicFrameChg>
      </pc:sldChg>
      <pc:sldChg chg="add del">
        <pc:chgData name="지성 박" userId="973dfaea1350652b" providerId="LiveId" clId="{17592809-25CE-4192-8509-121C739401BF}" dt="2025-09-01T12:17:30.364" v="122" actId="47"/>
        <pc:sldMkLst>
          <pc:docMk/>
          <pc:sldMk cId="771053211" sldId="28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D793F3-AD12-466F-B687-1F61F14138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1148D2E-31DE-4ADA-9BC0-EB9C8B50B922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3600" dirty="0"/>
            <a:t>수중 움직임</a:t>
          </a:r>
        </a:p>
      </dgm:t>
    </dgm:pt>
    <dgm:pt modelId="{8907612C-F46D-453B-BFFD-A36A69B3A396}" type="parTrans" cxnId="{777237C4-F5D4-4634-8A00-69F618190C00}">
      <dgm:prSet/>
      <dgm:spPr/>
      <dgm:t>
        <a:bodyPr/>
        <a:lstStyle/>
        <a:p>
          <a:pPr latinLnBrk="1"/>
          <a:endParaRPr lang="ko-KR" altLang="en-US"/>
        </a:p>
      </dgm:t>
    </dgm:pt>
    <dgm:pt modelId="{EEBF508C-A68E-48C2-9461-8961B9A61C55}" type="sibTrans" cxnId="{777237C4-F5D4-4634-8A00-69F618190C00}">
      <dgm:prSet/>
      <dgm:spPr/>
      <dgm:t>
        <a:bodyPr/>
        <a:lstStyle/>
        <a:p>
          <a:pPr latinLnBrk="1"/>
          <a:endParaRPr lang="ko-KR" altLang="en-US"/>
        </a:p>
      </dgm:t>
    </dgm:pt>
    <dgm:pt modelId="{41A9D7FE-103F-4E85-A349-B10B2D34DE86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수중 이동의 물리학을 구축하여 이를 게임에 적용 </a:t>
          </a:r>
        </a:p>
      </dgm:t>
    </dgm:pt>
    <dgm:pt modelId="{9A3E4CDB-2E02-476A-88AE-19BB7833A0F7}" type="parTrans" cxnId="{B19A9F6B-8377-4A20-827B-1CE2831B67D2}">
      <dgm:prSet/>
      <dgm:spPr/>
      <dgm:t>
        <a:bodyPr/>
        <a:lstStyle/>
        <a:p>
          <a:pPr latinLnBrk="1"/>
          <a:endParaRPr lang="ko-KR" altLang="en-US"/>
        </a:p>
      </dgm:t>
    </dgm:pt>
    <dgm:pt modelId="{77D0C930-4ECE-4255-87FF-FA329A0CB3FA}" type="sibTrans" cxnId="{B19A9F6B-8377-4A20-827B-1CE2831B67D2}">
      <dgm:prSet/>
      <dgm:spPr/>
      <dgm:t>
        <a:bodyPr/>
        <a:lstStyle/>
        <a:p>
          <a:pPr latinLnBrk="1"/>
          <a:endParaRPr lang="ko-KR" altLang="en-US"/>
        </a:p>
      </dgm:t>
    </dgm:pt>
    <dgm:pt modelId="{7EB1BC9A-32C6-4C54-838D-16A21EAD7818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수중에서의 적의 이동과 추적에 대한 알고리즘 구현 및 적용</a:t>
          </a:r>
        </a:p>
      </dgm:t>
    </dgm:pt>
    <dgm:pt modelId="{C9DACD48-3E2A-4F51-A94F-D7313A6F68E8}" type="parTrans" cxnId="{664045C0-E1A6-4612-A2EF-253A66DBBA79}">
      <dgm:prSet/>
      <dgm:spPr/>
      <dgm:t>
        <a:bodyPr/>
        <a:lstStyle/>
        <a:p>
          <a:pPr latinLnBrk="1"/>
          <a:endParaRPr lang="ko-KR" altLang="en-US"/>
        </a:p>
      </dgm:t>
    </dgm:pt>
    <dgm:pt modelId="{2F69D71E-E945-4854-9442-24548AAA5135}" type="sibTrans" cxnId="{664045C0-E1A6-4612-A2EF-253A66DBBA79}">
      <dgm:prSet/>
      <dgm:spPr/>
      <dgm:t>
        <a:bodyPr/>
        <a:lstStyle/>
        <a:p>
          <a:pPr latinLnBrk="1"/>
          <a:endParaRPr lang="ko-KR" altLang="en-US"/>
        </a:p>
      </dgm:t>
    </dgm:pt>
    <dgm:pt modelId="{A03827B3-347C-432D-8F65-730E9152A4B8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3600" dirty="0"/>
            <a:t>라이트</a:t>
          </a:r>
        </a:p>
      </dgm:t>
    </dgm:pt>
    <dgm:pt modelId="{0B400CBB-9C59-42D2-9CB1-2BAB4F92D53C}" type="parTrans" cxnId="{AE82B274-FC22-4127-9205-E116DA9552B4}">
      <dgm:prSet/>
      <dgm:spPr/>
      <dgm:t>
        <a:bodyPr/>
        <a:lstStyle/>
        <a:p>
          <a:pPr latinLnBrk="1"/>
          <a:endParaRPr lang="ko-KR" altLang="en-US"/>
        </a:p>
      </dgm:t>
    </dgm:pt>
    <dgm:pt modelId="{5EC61DF3-3507-470B-B828-8AF970459932}" type="sibTrans" cxnId="{AE82B274-FC22-4127-9205-E116DA9552B4}">
      <dgm:prSet/>
      <dgm:spPr/>
      <dgm:t>
        <a:bodyPr/>
        <a:lstStyle/>
        <a:p>
          <a:pPr latinLnBrk="1"/>
          <a:endParaRPr lang="ko-KR" altLang="en-US"/>
        </a:p>
      </dgm:t>
    </dgm:pt>
    <dgm:pt modelId="{E7652C87-0B88-43AD-BB80-D07E9BC2C9CD}">
      <dgm:prSet phldrT="[텍스트]" custT="1"/>
      <dgm:spPr/>
      <dgm:t>
        <a:bodyPr/>
        <a:lstStyle/>
        <a:p>
          <a:pPr latinLnBrk="1"/>
          <a:r>
            <a:rPr lang="ko-KR" altLang="en-US" sz="1800" dirty="0"/>
            <a:t>조명 효과 다방면으로 활용하여 심해의 느낌과 공포감을 극대화 및 조성</a:t>
          </a:r>
        </a:p>
      </dgm:t>
    </dgm:pt>
    <dgm:pt modelId="{26E7E14E-5BAE-4F53-A3EB-B92E40B53BA7}" type="parTrans" cxnId="{CEECD4CF-5EE8-43AA-B287-113665FF1A0F}">
      <dgm:prSet/>
      <dgm:spPr/>
      <dgm:t>
        <a:bodyPr/>
        <a:lstStyle/>
        <a:p>
          <a:pPr latinLnBrk="1"/>
          <a:endParaRPr lang="ko-KR" altLang="en-US"/>
        </a:p>
      </dgm:t>
    </dgm:pt>
    <dgm:pt modelId="{1613AA9F-8D66-4CFF-8A79-38D7306AAE52}" type="sibTrans" cxnId="{CEECD4CF-5EE8-43AA-B287-113665FF1A0F}">
      <dgm:prSet/>
      <dgm:spPr/>
      <dgm:t>
        <a:bodyPr/>
        <a:lstStyle/>
        <a:p>
          <a:pPr latinLnBrk="1"/>
          <a:endParaRPr lang="ko-KR" altLang="en-US"/>
        </a:p>
      </dgm:t>
    </dgm:pt>
    <dgm:pt modelId="{94837FB6-944A-4E18-B135-D7CD38C7C3CF}">
      <dgm:prSet phldrT="[텍스트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>
            <a:alpha val="50000"/>
          </a:schemeClr>
        </a:solidFill>
        <a:ln>
          <a:noFill/>
        </a:ln>
      </dgm:spPr>
      <dgm:t>
        <a:bodyPr/>
        <a:lstStyle/>
        <a:p>
          <a:pPr latinLnBrk="1"/>
          <a:r>
            <a:rPr lang="en-US" altLang="ko-KR" sz="3600" dirty="0"/>
            <a:t>Multi Thread</a:t>
          </a:r>
          <a:r>
            <a:rPr lang="ko-KR" altLang="en-US" sz="3600" dirty="0"/>
            <a:t> 서버</a:t>
          </a:r>
        </a:p>
      </dgm:t>
    </dgm:pt>
    <dgm:pt modelId="{148CFD28-3887-4902-AB54-708A50669453}" type="parTrans" cxnId="{F710EBA0-B8F3-491C-B324-8CF9C728E443}">
      <dgm:prSet/>
      <dgm:spPr/>
      <dgm:t>
        <a:bodyPr/>
        <a:lstStyle/>
        <a:p>
          <a:pPr latinLnBrk="1"/>
          <a:endParaRPr lang="ko-KR" altLang="en-US"/>
        </a:p>
      </dgm:t>
    </dgm:pt>
    <dgm:pt modelId="{85238562-3286-41EC-984F-273F97D68236}" type="sibTrans" cxnId="{F710EBA0-B8F3-491C-B324-8CF9C728E443}">
      <dgm:prSet/>
      <dgm:spPr/>
      <dgm:t>
        <a:bodyPr/>
        <a:lstStyle/>
        <a:p>
          <a:pPr latinLnBrk="1"/>
          <a:endParaRPr lang="ko-KR" altLang="en-US"/>
        </a:p>
      </dgm:t>
    </dgm:pt>
    <dgm:pt modelId="{23CF3851-CC5E-4A3F-ACEA-97EFB1EFDF9D}">
      <dgm:prSet phldrT="[텍스트]" custT="1"/>
      <dgm:spPr/>
      <dgm:t>
        <a:bodyPr/>
        <a:lstStyle/>
        <a:p>
          <a:pPr latinLnBrk="1"/>
          <a:r>
            <a:rPr lang="en-US" altLang="ko-KR" sz="1800" dirty="0" err="1"/>
            <a:t>Tcp</a:t>
          </a:r>
          <a:r>
            <a:rPr lang="ko-KR" altLang="en-US" sz="1800" dirty="0"/>
            <a:t>를 활용하여 자체 리슨 서버 구현</a:t>
          </a:r>
        </a:p>
      </dgm:t>
    </dgm:pt>
    <dgm:pt modelId="{EB96B226-EAEC-412B-95D9-366A113D0E55}" type="parTrans" cxnId="{AB625B4B-CCB5-4D4A-B75D-222DC181A578}">
      <dgm:prSet/>
      <dgm:spPr/>
      <dgm:t>
        <a:bodyPr/>
        <a:lstStyle/>
        <a:p>
          <a:pPr latinLnBrk="1"/>
          <a:endParaRPr lang="ko-KR" altLang="en-US"/>
        </a:p>
      </dgm:t>
    </dgm:pt>
    <dgm:pt modelId="{D058B999-21FF-42A6-8120-FF6DFDC61F83}" type="sibTrans" cxnId="{AB625B4B-CCB5-4D4A-B75D-222DC181A578}">
      <dgm:prSet/>
      <dgm:spPr/>
      <dgm:t>
        <a:bodyPr/>
        <a:lstStyle/>
        <a:p>
          <a:pPr latinLnBrk="1"/>
          <a:endParaRPr lang="ko-KR" altLang="en-US"/>
        </a:p>
      </dgm:t>
    </dgm:pt>
    <dgm:pt modelId="{FCB71E84-8326-416B-BB41-CB091C8B478A}">
      <dgm:prSet phldrT="[텍스트]" custT="1"/>
      <dgm:spPr>
        <a:solidFill>
          <a:srgbClr val="2E6176"/>
        </a:solidFill>
        <a:ln>
          <a:noFill/>
        </a:ln>
      </dgm:spPr>
      <dgm:t>
        <a:bodyPr/>
        <a:lstStyle/>
        <a:p>
          <a:pPr latinLnBrk="1"/>
          <a:r>
            <a:rPr lang="ko-KR" altLang="en-US" sz="3600" dirty="0"/>
            <a:t>심해 물질 표현</a:t>
          </a:r>
        </a:p>
      </dgm:t>
    </dgm:pt>
    <dgm:pt modelId="{F93ED311-C9D7-4536-8B0F-ED1DC8A60F08}" type="parTrans" cxnId="{26481B2C-4A9B-4451-9C74-CD7FC6A77F7D}">
      <dgm:prSet/>
      <dgm:spPr/>
      <dgm:t>
        <a:bodyPr/>
        <a:lstStyle/>
        <a:p>
          <a:pPr latinLnBrk="1"/>
          <a:endParaRPr lang="ko-KR" altLang="en-US"/>
        </a:p>
      </dgm:t>
    </dgm:pt>
    <dgm:pt modelId="{E33BA1F5-3E78-4516-9CAB-ECEC79D2DD98}" type="sibTrans" cxnId="{26481B2C-4A9B-4451-9C74-CD7FC6A77F7D}">
      <dgm:prSet/>
      <dgm:spPr/>
      <dgm:t>
        <a:bodyPr/>
        <a:lstStyle/>
        <a:p>
          <a:pPr latinLnBrk="1"/>
          <a:endParaRPr lang="ko-KR" altLang="en-US"/>
        </a:p>
      </dgm:t>
    </dgm:pt>
    <dgm:pt modelId="{7F639B0E-F029-497B-A052-EF5F81B381DC}">
      <dgm:prSet phldrT="[텍스트]" custT="1"/>
      <dgm:spPr/>
      <dgm:t>
        <a:bodyPr/>
        <a:lstStyle/>
        <a:p>
          <a:pPr latinLnBrk="1"/>
          <a:r>
            <a:rPr lang="en-US" altLang="ko-KR" sz="1800" dirty="0"/>
            <a:t>Substance paint</a:t>
          </a:r>
          <a:r>
            <a:rPr lang="ko-KR" altLang="en-US" sz="1800" dirty="0"/>
            <a:t>와 스마트 </a:t>
          </a:r>
          <a:r>
            <a:rPr lang="ko-KR" altLang="en-US" sz="1800" dirty="0" err="1"/>
            <a:t>메테리얼을</a:t>
          </a:r>
          <a:r>
            <a:rPr lang="ko-KR" altLang="en-US" sz="1800" dirty="0"/>
            <a:t> 이용</a:t>
          </a:r>
        </a:p>
      </dgm:t>
    </dgm:pt>
    <dgm:pt modelId="{5EF8A1D2-4CE7-4BD1-A37C-26EA35C7E253}" type="parTrans" cxnId="{294C6753-92F0-45EA-9E9F-B39426519E5B}">
      <dgm:prSet/>
      <dgm:spPr/>
      <dgm:t>
        <a:bodyPr/>
        <a:lstStyle/>
        <a:p>
          <a:pPr latinLnBrk="1"/>
          <a:endParaRPr lang="ko-KR" altLang="en-US"/>
        </a:p>
      </dgm:t>
    </dgm:pt>
    <dgm:pt modelId="{95D62153-2292-43E8-88A7-128325113013}" type="sibTrans" cxnId="{294C6753-92F0-45EA-9E9F-B39426519E5B}">
      <dgm:prSet/>
      <dgm:spPr/>
      <dgm:t>
        <a:bodyPr/>
        <a:lstStyle/>
        <a:p>
          <a:pPr latinLnBrk="1"/>
          <a:endParaRPr lang="ko-KR" altLang="en-US"/>
        </a:p>
      </dgm:t>
    </dgm:pt>
    <dgm:pt modelId="{5A95CFF4-7526-4364-9207-9479997F4FE3}" type="pres">
      <dgm:prSet presAssocID="{A5D793F3-AD12-466F-B687-1F61F141383C}" presName="Name0" presStyleCnt="0">
        <dgm:presLayoutVars>
          <dgm:dir/>
          <dgm:animLvl val="lvl"/>
          <dgm:resizeHandles val="exact"/>
        </dgm:presLayoutVars>
      </dgm:prSet>
      <dgm:spPr/>
    </dgm:pt>
    <dgm:pt modelId="{81D7CD00-2ACB-4F85-BFB5-409303AB89F1}" type="pres">
      <dgm:prSet presAssocID="{81148D2E-31DE-4ADA-9BC0-EB9C8B50B922}" presName="linNode" presStyleCnt="0"/>
      <dgm:spPr/>
    </dgm:pt>
    <dgm:pt modelId="{036927C9-2559-47FA-8E20-25C4EC3C3010}" type="pres">
      <dgm:prSet presAssocID="{81148D2E-31DE-4ADA-9BC0-EB9C8B50B922}" presName="parentText" presStyleLbl="node1" presStyleIdx="0" presStyleCnt="4" custScaleX="92914">
        <dgm:presLayoutVars>
          <dgm:chMax val="1"/>
          <dgm:bulletEnabled val="1"/>
        </dgm:presLayoutVars>
      </dgm:prSet>
      <dgm:spPr/>
    </dgm:pt>
    <dgm:pt modelId="{AA8C1974-B2C3-40D4-8DBE-5DB6FD8232DF}" type="pres">
      <dgm:prSet presAssocID="{81148D2E-31DE-4ADA-9BC0-EB9C8B50B922}" presName="descendantText" presStyleLbl="alignAccFollowNode1" presStyleIdx="0" presStyleCnt="4" custScaleX="109627">
        <dgm:presLayoutVars>
          <dgm:bulletEnabled val="1"/>
        </dgm:presLayoutVars>
      </dgm:prSet>
      <dgm:spPr/>
    </dgm:pt>
    <dgm:pt modelId="{3A15D11A-68E3-4DF7-B71E-85B99FFACB8B}" type="pres">
      <dgm:prSet presAssocID="{EEBF508C-A68E-48C2-9461-8961B9A61C55}" presName="sp" presStyleCnt="0"/>
      <dgm:spPr/>
    </dgm:pt>
    <dgm:pt modelId="{77C2E62F-1C89-49E0-8C28-2A5543584BDA}" type="pres">
      <dgm:prSet presAssocID="{A03827B3-347C-432D-8F65-730E9152A4B8}" presName="linNode" presStyleCnt="0"/>
      <dgm:spPr/>
    </dgm:pt>
    <dgm:pt modelId="{C8005EFB-E43B-48DB-BD25-216204A3B2A0}" type="pres">
      <dgm:prSet presAssocID="{A03827B3-347C-432D-8F65-730E9152A4B8}" presName="parentText" presStyleLbl="node1" presStyleIdx="1" presStyleCnt="4" custScaleX="92914">
        <dgm:presLayoutVars>
          <dgm:chMax val="1"/>
          <dgm:bulletEnabled val="1"/>
        </dgm:presLayoutVars>
      </dgm:prSet>
      <dgm:spPr/>
    </dgm:pt>
    <dgm:pt modelId="{82A9E64F-15DB-4078-A485-259E7DD7A59B}" type="pres">
      <dgm:prSet presAssocID="{A03827B3-347C-432D-8F65-730E9152A4B8}" presName="descendantText" presStyleLbl="alignAccFollowNode1" presStyleIdx="1" presStyleCnt="4" custScaleX="109627">
        <dgm:presLayoutVars>
          <dgm:bulletEnabled val="1"/>
        </dgm:presLayoutVars>
      </dgm:prSet>
      <dgm:spPr/>
    </dgm:pt>
    <dgm:pt modelId="{05659F53-4EEE-425C-A74C-7B6E73832FDB}" type="pres">
      <dgm:prSet presAssocID="{5EC61DF3-3507-470B-B828-8AF970459932}" presName="sp" presStyleCnt="0"/>
      <dgm:spPr/>
    </dgm:pt>
    <dgm:pt modelId="{BD6ED6E4-7179-4A6C-9556-56B8D2078EE1}" type="pres">
      <dgm:prSet presAssocID="{94837FB6-944A-4E18-B135-D7CD38C7C3CF}" presName="linNode" presStyleCnt="0"/>
      <dgm:spPr/>
    </dgm:pt>
    <dgm:pt modelId="{64AF568D-F9BD-4A83-9B93-2BDDC678A889}" type="pres">
      <dgm:prSet presAssocID="{94837FB6-944A-4E18-B135-D7CD38C7C3CF}" presName="parentText" presStyleLbl="node1" presStyleIdx="2" presStyleCnt="4" custScaleX="92914" custLinFactNeighborY="-1743">
        <dgm:presLayoutVars>
          <dgm:chMax val="1"/>
          <dgm:bulletEnabled val="1"/>
        </dgm:presLayoutVars>
      </dgm:prSet>
      <dgm:spPr/>
    </dgm:pt>
    <dgm:pt modelId="{DF0EA2CF-D670-4255-9D72-BF47ECFF1C8F}" type="pres">
      <dgm:prSet presAssocID="{94837FB6-944A-4E18-B135-D7CD38C7C3CF}" presName="descendantText" presStyleLbl="alignAccFollowNode1" presStyleIdx="2" presStyleCnt="4" custScaleX="109627" custLinFactNeighborY="-2179">
        <dgm:presLayoutVars>
          <dgm:bulletEnabled val="1"/>
        </dgm:presLayoutVars>
      </dgm:prSet>
      <dgm:spPr/>
    </dgm:pt>
    <dgm:pt modelId="{3661C710-DF0C-4FD9-AF15-18AF6C99CAF9}" type="pres">
      <dgm:prSet presAssocID="{85238562-3286-41EC-984F-273F97D68236}" presName="sp" presStyleCnt="0"/>
      <dgm:spPr/>
    </dgm:pt>
    <dgm:pt modelId="{ABD1DEA3-F76E-4B63-8960-4AA876B06ADF}" type="pres">
      <dgm:prSet presAssocID="{FCB71E84-8326-416B-BB41-CB091C8B478A}" presName="linNode" presStyleCnt="0"/>
      <dgm:spPr/>
    </dgm:pt>
    <dgm:pt modelId="{153681A7-1ACD-4DAF-8D76-A6803B9FB171}" type="pres">
      <dgm:prSet presAssocID="{FCB71E84-8326-416B-BB41-CB091C8B478A}" presName="parentText" presStyleLbl="node1" presStyleIdx="3" presStyleCnt="4" custScaleX="92914" custLinFactNeighborY="-2762">
        <dgm:presLayoutVars>
          <dgm:chMax val="1"/>
          <dgm:bulletEnabled val="1"/>
        </dgm:presLayoutVars>
      </dgm:prSet>
      <dgm:spPr/>
    </dgm:pt>
    <dgm:pt modelId="{3B4A04D6-FCBD-46A9-A1AA-8EB9EF060792}" type="pres">
      <dgm:prSet presAssocID="{FCB71E84-8326-416B-BB41-CB091C8B478A}" presName="descendantText" presStyleLbl="alignAccFollowNode1" presStyleIdx="3" presStyleCnt="4" custScaleX="109627">
        <dgm:presLayoutVars>
          <dgm:bulletEnabled val="1"/>
        </dgm:presLayoutVars>
      </dgm:prSet>
      <dgm:spPr/>
    </dgm:pt>
  </dgm:ptLst>
  <dgm:cxnLst>
    <dgm:cxn modelId="{38902B03-840D-4D17-A4FC-9C3AA3E0EA65}" type="presOf" srcId="{23CF3851-CC5E-4A3F-ACEA-97EFB1EFDF9D}" destId="{DF0EA2CF-D670-4255-9D72-BF47ECFF1C8F}" srcOrd="0" destOrd="0" presId="urn:microsoft.com/office/officeart/2005/8/layout/vList5"/>
    <dgm:cxn modelId="{DAE2F30B-1970-4F44-B788-19BF541C0E06}" type="presOf" srcId="{7F639B0E-F029-497B-A052-EF5F81B381DC}" destId="{3B4A04D6-FCBD-46A9-A1AA-8EB9EF060792}" srcOrd="0" destOrd="0" presId="urn:microsoft.com/office/officeart/2005/8/layout/vList5"/>
    <dgm:cxn modelId="{26481B2C-4A9B-4451-9C74-CD7FC6A77F7D}" srcId="{A5D793F3-AD12-466F-B687-1F61F141383C}" destId="{FCB71E84-8326-416B-BB41-CB091C8B478A}" srcOrd="3" destOrd="0" parTransId="{F93ED311-C9D7-4536-8B0F-ED1DC8A60F08}" sibTransId="{E33BA1F5-3E78-4516-9CAB-ECEC79D2DD98}"/>
    <dgm:cxn modelId="{15756D5C-02D1-4607-BAF7-A96D4E4B9696}" type="presOf" srcId="{41A9D7FE-103F-4E85-A349-B10B2D34DE86}" destId="{AA8C1974-B2C3-40D4-8DBE-5DB6FD8232DF}" srcOrd="0" destOrd="0" presId="urn:microsoft.com/office/officeart/2005/8/layout/vList5"/>
    <dgm:cxn modelId="{96265C45-8326-4164-B79C-8AF46C2DF2B7}" type="presOf" srcId="{A5D793F3-AD12-466F-B687-1F61F141383C}" destId="{5A95CFF4-7526-4364-9207-9479997F4FE3}" srcOrd="0" destOrd="0" presId="urn:microsoft.com/office/officeart/2005/8/layout/vList5"/>
    <dgm:cxn modelId="{AB625B4B-CCB5-4D4A-B75D-222DC181A578}" srcId="{94837FB6-944A-4E18-B135-D7CD38C7C3CF}" destId="{23CF3851-CC5E-4A3F-ACEA-97EFB1EFDF9D}" srcOrd="0" destOrd="0" parTransId="{EB96B226-EAEC-412B-95D9-366A113D0E55}" sibTransId="{D058B999-21FF-42A6-8120-FF6DFDC61F83}"/>
    <dgm:cxn modelId="{B19A9F6B-8377-4A20-827B-1CE2831B67D2}" srcId="{81148D2E-31DE-4ADA-9BC0-EB9C8B50B922}" destId="{41A9D7FE-103F-4E85-A349-B10B2D34DE86}" srcOrd="0" destOrd="0" parTransId="{9A3E4CDB-2E02-476A-88AE-19BB7833A0F7}" sibTransId="{77D0C930-4ECE-4255-87FF-FA329A0CB3FA}"/>
    <dgm:cxn modelId="{294C6753-92F0-45EA-9E9F-B39426519E5B}" srcId="{FCB71E84-8326-416B-BB41-CB091C8B478A}" destId="{7F639B0E-F029-497B-A052-EF5F81B381DC}" srcOrd="0" destOrd="0" parTransId="{5EF8A1D2-4CE7-4BD1-A37C-26EA35C7E253}" sibTransId="{95D62153-2292-43E8-88A7-128325113013}"/>
    <dgm:cxn modelId="{AE82B274-FC22-4127-9205-E116DA9552B4}" srcId="{A5D793F3-AD12-466F-B687-1F61F141383C}" destId="{A03827B3-347C-432D-8F65-730E9152A4B8}" srcOrd="1" destOrd="0" parTransId="{0B400CBB-9C59-42D2-9CB1-2BAB4F92D53C}" sibTransId="{5EC61DF3-3507-470B-B828-8AF970459932}"/>
    <dgm:cxn modelId="{95C9C789-9DA1-490B-AD38-98989AEF3530}" type="presOf" srcId="{FCB71E84-8326-416B-BB41-CB091C8B478A}" destId="{153681A7-1ACD-4DAF-8D76-A6803B9FB171}" srcOrd="0" destOrd="0" presId="urn:microsoft.com/office/officeart/2005/8/layout/vList5"/>
    <dgm:cxn modelId="{F710EBA0-B8F3-491C-B324-8CF9C728E443}" srcId="{A5D793F3-AD12-466F-B687-1F61F141383C}" destId="{94837FB6-944A-4E18-B135-D7CD38C7C3CF}" srcOrd="2" destOrd="0" parTransId="{148CFD28-3887-4902-AB54-708A50669453}" sibTransId="{85238562-3286-41EC-984F-273F97D68236}"/>
    <dgm:cxn modelId="{32AE15A4-8522-4140-9108-E7CF77F43FE9}" type="presOf" srcId="{7EB1BC9A-32C6-4C54-838D-16A21EAD7818}" destId="{AA8C1974-B2C3-40D4-8DBE-5DB6FD8232DF}" srcOrd="0" destOrd="1" presId="urn:microsoft.com/office/officeart/2005/8/layout/vList5"/>
    <dgm:cxn modelId="{CF4C2AB2-40DA-4773-BE2E-8A7218976434}" type="presOf" srcId="{94837FB6-944A-4E18-B135-D7CD38C7C3CF}" destId="{64AF568D-F9BD-4A83-9B93-2BDDC678A889}" srcOrd="0" destOrd="0" presId="urn:microsoft.com/office/officeart/2005/8/layout/vList5"/>
    <dgm:cxn modelId="{AAB244B7-2FC3-429B-85CC-ABB815584060}" type="presOf" srcId="{A03827B3-347C-432D-8F65-730E9152A4B8}" destId="{C8005EFB-E43B-48DB-BD25-216204A3B2A0}" srcOrd="0" destOrd="0" presId="urn:microsoft.com/office/officeart/2005/8/layout/vList5"/>
    <dgm:cxn modelId="{664045C0-E1A6-4612-A2EF-253A66DBBA79}" srcId="{81148D2E-31DE-4ADA-9BC0-EB9C8B50B922}" destId="{7EB1BC9A-32C6-4C54-838D-16A21EAD7818}" srcOrd="1" destOrd="0" parTransId="{C9DACD48-3E2A-4F51-A94F-D7313A6F68E8}" sibTransId="{2F69D71E-E945-4854-9442-24548AAA5135}"/>
    <dgm:cxn modelId="{777237C4-F5D4-4634-8A00-69F618190C00}" srcId="{A5D793F3-AD12-466F-B687-1F61F141383C}" destId="{81148D2E-31DE-4ADA-9BC0-EB9C8B50B922}" srcOrd="0" destOrd="0" parTransId="{8907612C-F46D-453B-BFFD-A36A69B3A396}" sibTransId="{EEBF508C-A68E-48C2-9461-8961B9A61C55}"/>
    <dgm:cxn modelId="{CEECD4CF-5EE8-43AA-B287-113665FF1A0F}" srcId="{A03827B3-347C-432D-8F65-730E9152A4B8}" destId="{E7652C87-0B88-43AD-BB80-D07E9BC2C9CD}" srcOrd="0" destOrd="0" parTransId="{26E7E14E-5BAE-4F53-A3EB-B92E40B53BA7}" sibTransId="{1613AA9F-8D66-4CFF-8A79-38D7306AAE52}"/>
    <dgm:cxn modelId="{2B00A4DB-CB21-4DDB-A0CC-4CECA7D19EE9}" type="presOf" srcId="{E7652C87-0B88-43AD-BB80-D07E9BC2C9CD}" destId="{82A9E64F-15DB-4078-A485-259E7DD7A59B}" srcOrd="0" destOrd="0" presId="urn:microsoft.com/office/officeart/2005/8/layout/vList5"/>
    <dgm:cxn modelId="{4D6F34F3-CE66-4D6F-AD3E-2B9A10CA035C}" type="presOf" srcId="{81148D2E-31DE-4ADA-9BC0-EB9C8B50B922}" destId="{036927C9-2559-47FA-8E20-25C4EC3C3010}" srcOrd="0" destOrd="0" presId="urn:microsoft.com/office/officeart/2005/8/layout/vList5"/>
    <dgm:cxn modelId="{7C8064A5-61A5-4871-9457-CE4D9C2D3AC5}" type="presParOf" srcId="{5A95CFF4-7526-4364-9207-9479997F4FE3}" destId="{81D7CD00-2ACB-4F85-BFB5-409303AB89F1}" srcOrd="0" destOrd="0" presId="urn:microsoft.com/office/officeart/2005/8/layout/vList5"/>
    <dgm:cxn modelId="{17466F3B-BF96-4FE2-9DBE-6618B9837374}" type="presParOf" srcId="{81D7CD00-2ACB-4F85-BFB5-409303AB89F1}" destId="{036927C9-2559-47FA-8E20-25C4EC3C3010}" srcOrd="0" destOrd="0" presId="urn:microsoft.com/office/officeart/2005/8/layout/vList5"/>
    <dgm:cxn modelId="{6B0F4823-EBCE-4E12-9006-203F28541072}" type="presParOf" srcId="{81D7CD00-2ACB-4F85-BFB5-409303AB89F1}" destId="{AA8C1974-B2C3-40D4-8DBE-5DB6FD8232DF}" srcOrd="1" destOrd="0" presId="urn:microsoft.com/office/officeart/2005/8/layout/vList5"/>
    <dgm:cxn modelId="{AEA62DAF-BE0B-42CA-968C-E4CFDE577B32}" type="presParOf" srcId="{5A95CFF4-7526-4364-9207-9479997F4FE3}" destId="{3A15D11A-68E3-4DF7-B71E-85B99FFACB8B}" srcOrd="1" destOrd="0" presId="urn:microsoft.com/office/officeart/2005/8/layout/vList5"/>
    <dgm:cxn modelId="{98425CF0-FBA7-4C54-87F4-A8CF66B8BB1F}" type="presParOf" srcId="{5A95CFF4-7526-4364-9207-9479997F4FE3}" destId="{77C2E62F-1C89-49E0-8C28-2A5543584BDA}" srcOrd="2" destOrd="0" presId="urn:microsoft.com/office/officeart/2005/8/layout/vList5"/>
    <dgm:cxn modelId="{6AF810E6-2C75-4152-B59A-979BC85E1DD3}" type="presParOf" srcId="{77C2E62F-1C89-49E0-8C28-2A5543584BDA}" destId="{C8005EFB-E43B-48DB-BD25-216204A3B2A0}" srcOrd="0" destOrd="0" presId="urn:microsoft.com/office/officeart/2005/8/layout/vList5"/>
    <dgm:cxn modelId="{6AF5B4BA-60E5-47A9-BC83-BF5A54FD6413}" type="presParOf" srcId="{77C2E62F-1C89-49E0-8C28-2A5543584BDA}" destId="{82A9E64F-15DB-4078-A485-259E7DD7A59B}" srcOrd="1" destOrd="0" presId="urn:microsoft.com/office/officeart/2005/8/layout/vList5"/>
    <dgm:cxn modelId="{BC318785-A562-41E7-98D5-096A8A8DB587}" type="presParOf" srcId="{5A95CFF4-7526-4364-9207-9479997F4FE3}" destId="{05659F53-4EEE-425C-A74C-7B6E73832FDB}" srcOrd="3" destOrd="0" presId="urn:microsoft.com/office/officeart/2005/8/layout/vList5"/>
    <dgm:cxn modelId="{A85FCD58-BA24-4CC8-A64C-77B3D31654FD}" type="presParOf" srcId="{5A95CFF4-7526-4364-9207-9479997F4FE3}" destId="{BD6ED6E4-7179-4A6C-9556-56B8D2078EE1}" srcOrd="4" destOrd="0" presId="urn:microsoft.com/office/officeart/2005/8/layout/vList5"/>
    <dgm:cxn modelId="{6FCA4FEB-5832-4C9A-A7D1-8870E64AD9E6}" type="presParOf" srcId="{BD6ED6E4-7179-4A6C-9556-56B8D2078EE1}" destId="{64AF568D-F9BD-4A83-9B93-2BDDC678A889}" srcOrd="0" destOrd="0" presId="urn:microsoft.com/office/officeart/2005/8/layout/vList5"/>
    <dgm:cxn modelId="{CDDB8700-4E3B-4315-81A7-413C0EBC42FA}" type="presParOf" srcId="{BD6ED6E4-7179-4A6C-9556-56B8D2078EE1}" destId="{DF0EA2CF-D670-4255-9D72-BF47ECFF1C8F}" srcOrd="1" destOrd="0" presId="urn:microsoft.com/office/officeart/2005/8/layout/vList5"/>
    <dgm:cxn modelId="{A76E6D18-81FA-4E91-AF47-8A490F1F8516}" type="presParOf" srcId="{5A95CFF4-7526-4364-9207-9479997F4FE3}" destId="{3661C710-DF0C-4FD9-AF15-18AF6C99CAF9}" srcOrd="5" destOrd="0" presId="urn:microsoft.com/office/officeart/2005/8/layout/vList5"/>
    <dgm:cxn modelId="{97317ABC-E64D-4419-B6E6-BD07BCBA5A20}" type="presParOf" srcId="{5A95CFF4-7526-4364-9207-9479997F4FE3}" destId="{ABD1DEA3-F76E-4B63-8960-4AA876B06ADF}" srcOrd="6" destOrd="0" presId="urn:microsoft.com/office/officeart/2005/8/layout/vList5"/>
    <dgm:cxn modelId="{E2920AD7-B2A0-4CD8-B4F8-0A06FA0A2EA7}" type="presParOf" srcId="{ABD1DEA3-F76E-4B63-8960-4AA876B06ADF}" destId="{153681A7-1ACD-4DAF-8D76-A6803B9FB171}" srcOrd="0" destOrd="0" presId="urn:microsoft.com/office/officeart/2005/8/layout/vList5"/>
    <dgm:cxn modelId="{ABD56282-1196-43C9-BAD4-D0B6049D3598}" type="presParOf" srcId="{ABD1DEA3-F76E-4B63-8960-4AA876B06ADF}" destId="{3B4A04D6-FCBD-46A9-A1AA-8EB9EF0607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C1974-B2C3-40D4-8DBE-5DB6FD8232DF}">
      <dsp:nvSpPr>
        <dsp:cNvPr id="0" name=""/>
        <dsp:cNvSpPr/>
      </dsp:nvSpPr>
      <dsp:spPr>
        <a:xfrm rot="5400000">
          <a:off x="7536215" y="-3511526"/>
          <a:ext cx="929100" cy="81892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수중 이동의 물리학을 구축하여 이를 게임에 적용 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수중에서의 적의 이동과 추적에 대한 알고리즘 구현 및 적용</a:t>
          </a:r>
        </a:p>
      </dsp:txBody>
      <dsp:txXfrm rot="-5400000">
        <a:off x="3906137" y="163907"/>
        <a:ext cx="8143902" cy="838390"/>
      </dsp:txXfrm>
    </dsp:sp>
    <dsp:sp modelId="{036927C9-2559-47FA-8E20-25C4EC3C3010}">
      <dsp:nvSpPr>
        <dsp:cNvPr id="0" name=""/>
        <dsp:cNvSpPr/>
      </dsp:nvSpPr>
      <dsp:spPr>
        <a:xfrm>
          <a:off x="1949" y="2414"/>
          <a:ext cx="3904187" cy="1161375"/>
        </a:xfrm>
        <a:prstGeom prst="round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수중 움직임</a:t>
          </a:r>
        </a:p>
      </dsp:txBody>
      <dsp:txXfrm>
        <a:off x="58643" y="59108"/>
        <a:ext cx="3790799" cy="1047987"/>
      </dsp:txXfrm>
    </dsp:sp>
    <dsp:sp modelId="{82A9E64F-15DB-4078-A485-259E7DD7A59B}">
      <dsp:nvSpPr>
        <dsp:cNvPr id="0" name=""/>
        <dsp:cNvSpPr/>
      </dsp:nvSpPr>
      <dsp:spPr>
        <a:xfrm rot="5400000">
          <a:off x="7536215" y="-2292082"/>
          <a:ext cx="929100" cy="81892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조명 효과 다방면으로 활용하여 심해의 느낌과 공포감을 극대화 및 조성</a:t>
          </a:r>
        </a:p>
      </dsp:txBody>
      <dsp:txXfrm rot="-5400000">
        <a:off x="3906137" y="1383351"/>
        <a:ext cx="8143902" cy="838390"/>
      </dsp:txXfrm>
    </dsp:sp>
    <dsp:sp modelId="{C8005EFB-E43B-48DB-BD25-216204A3B2A0}">
      <dsp:nvSpPr>
        <dsp:cNvPr id="0" name=""/>
        <dsp:cNvSpPr/>
      </dsp:nvSpPr>
      <dsp:spPr>
        <a:xfrm>
          <a:off x="1949" y="1221858"/>
          <a:ext cx="3904187" cy="1161375"/>
        </a:xfrm>
        <a:prstGeom prst="round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라이트</a:t>
          </a:r>
        </a:p>
      </dsp:txBody>
      <dsp:txXfrm>
        <a:off x="58643" y="1278552"/>
        <a:ext cx="3790799" cy="1047987"/>
      </dsp:txXfrm>
    </dsp:sp>
    <dsp:sp modelId="{DF0EA2CF-D670-4255-9D72-BF47ECFF1C8F}">
      <dsp:nvSpPr>
        <dsp:cNvPr id="0" name=""/>
        <dsp:cNvSpPr/>
      </dsp:nvSpPr>
      <dsp:spPr>
        <a:xfrm rot="5400000">
          <a:off x="7536215" y="-1092883"/>
          <a:ext cx="929100" cy="81892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 err="1"/>
            <a:t>Tcp</a:t>
          </a:r>
          <a:r>
            <a:rPr lang="ko-KR" altLang="en-US" sz="1800" kern="1200" dirty="0"/>
            <a:t>를 활용하여 자체 리슨 서버 구현</a:t>
          </a:r>
        </a:p>
      </dsp:txBody>
      <dsp:txXfrm rot="-5400000">
        <a:off x="3906137" y="2582550"/>
        <a:ext cx="8143902" cy="838390"/>
      </dsp:txXfrm>
    </dsp:sp>
    <dsp:sp modelId="{64AF568D-F9BD-4A83-9B93-2BDDC678A889}">
      <dsp:nvSpPr>
        <dsp:cNvPr id="0" name=""/>
        <dsp:cNvSpPr/>
      </dsp:nvSpPr>
      <dsp:spPr>
        <a:xfrm>
          <a:off x="1949" y="2421059"/>
          <a:ext cx="3904187" cy="1161375"/>
        </a:xfrm>
        <a:prstGeom prst="roundRect">
          <a:avLst/>
        </a:prstGeom>
        <a:solidFill>
          <a:schemeClr val="accent5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Multi Thread</a:t>
          </a:r>
          <a:r>
            <a:rPr lang="ko-KR" altLang="en-US" sz="3600" kern="1200" dirty="0"/>
            <a:t> 서버</a:t>
          </a:r>
        </a:p>
      </dsp:txBody>
      <dsp:txXfrm>
        <a:off x="58643" y="2477753"/>
        <a:ext cx="3790799" cy="1047987"/>
      </dsp:txXfrm>
    </dsp:sp>
    <dsp:sp modelId="{3B4A04D6-FCBD-46A9-A1AA-8EB9EF060792}">
      <dsp:nvSpPr>
        <dsp:cNvPr id="0" name=""/>
        <dsp:cNvSpPr/>
      </dsp:nvSpPr>
      <dsp:spPr>
        <a:xfrm rot="5400000">
          <a:off x="7536215" y="146805"/>
          <a:ext cx="929100" cy="818925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800" kern="1200" dirty="0"/>
            <a:t>Substance paint</a:t>
          </a:r>
          <a:r>
            <a:rPr lang="ko-KR" altLang="en-US" sz="1800" kern="1200" dirty="0"/>
            <a:t>와 스마트 </a:t>
          </a:r>
          <a:r>
            <a:rPr lang="ko-KR" altLang="en-US" sz="1800" kern="1200" dirty="0" err="1"/>
            <a:t>메테리얼을</a:t>
          </a:r>
          <a:r>
            <a:rPr lang="ko-KR" altLang="en-US" sz="1800" kern="1200" dirty="0"/>
            <a:t> 이용</a:t>
          </a:r>
        </a:p>
      </dsp:txBody>
      <dsp:txXfrm rot="-5400000">
        <a:off x="3906137" y="3822239"/>
        <a:ext cx="8143902" cy="838390"/>
      </dsp:txXfrm>
    </dsp:sp>
    <dsp:sp modelId="{153681A7-1ACD-4DAF-8D76-A6803B9FB171}">
      <dsp:nvSpPr>
        <dsp:cNvPr id="0" name=""/>
        <dsp:cNvSpPr/>
      </dsp:nvSpPr>
      <dsp:spPr>
        <a:xfrm>
          <a:off x="1949" y="3628669"/>
          <a:ext cx="3904187" cy="1161375"/>
        </a:xfrm>
        <a:prstGeom prst="roundRect">
          <a:avLst/>
        </a:prstGeom>
        <a:solidFill>
          <a:srgbClr val="2E617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600" kern="1200" dirty="0"/>
            <a:t>심해 물질 표현</a:t>
          </a:r>
        </a:p>
      </dsp:txBody>
      <dsp:txXfrm>
        <a:off x="58643" y="3685363"/>
        <a:ext cx="3790799" cy="1047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86EFAB"/>
                </a:solidFill>
                <a:latin typeface="Malgun Gothic"/>
                <a:cs typeface="Malgun Gothic"/>
              </a:defRPr>
            </a:lvl1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클릭하여 마스터 부제목 스타일 편집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Eras Medium ITC"/>
                <a:cs typeface="Eras Medium ITC"/>
              </a:defRPr>
            </a:lvl1pPr>
          </a:lstStyle>
          <a:p>
            <a:pPr marL="114300">
              <a:lnSpc>
                <a:spcPts val="1019"/>
              </a:lnSpc>
            </a:pPr>
            <a:fld id="{81D60167-4931-47E6-BA6A-407CBD079E47}" type="slidenum">
              <a:rPr spc="-50" dirty="0"/>
              <a:t>‹#›</a:t>
            </a:fld>
            <a:r>
              <a:rPr spc="-45" dirty="0"/>
              <a:t> </a:t>
            </a:r>
            <a:r>
              <a:rPr dirty="0"/>
              <a:t>/</a:t>
            </a:r>
            <a:r>
              <a:rPr spc="-60" dirty="0"/>
              <a:t> </a:t>
            </a:r>
            <a:r>
              <a:rPr spc="-25" dirty="0"/>
              <a:t>13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117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0999" y="83819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21D3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86EFAB"/>
                </a:solidFill>
                <a:latin typeface="Malgun Gothic"/>
                <a:cs typeface="Malgun Gothic"/>
              </a:defRPr>
            </a:lvl1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Eras Medium ITC"/>
                <a:cs typeface="Eras Medium ITC"/>
              </a:defRPr>
            </a:lvl1pPr>
          </a:lstStyle>
          <a:p>
            <a:pPr marL="114300">
              <a:lnSpc>
                <a:spcPts val="1019"/>
              </a:lnSpc>
            </a:pPr>
            <a:fld id="{81D60167-4931-47E6-BA6A-407CBD079E47}" type="slidenum">
              <a:rPr spc="-50" dirty="0"/>
              <a:t>‹#›</a:t>
            </a:fld>
            <a:r>
              <a:rPr spc="-45" dirty="0"/>
              <a:t> </a:t>
            </a:r>
            <a:r>
              <a:rPr dirty="0"/>
              <a:t>/</a:t>
            </a:r>
            <a:r>
              <a:rPr spc="-60" dirty="0"/>
              <a:t> </a:t>
            </a:r>
            <a:r>
              <a:rPr spc="-25" dirty="0"/>
              <a:t>13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86EFAB"/>
                </a:solidFill>
                <a:latin typeface="Malgun Gothic"/>
                <a:cs typeface="Malgun Gothic"/>
              </a:defRPr>
            </a:lvl1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96899" y="2086297"/>
            <a:ext cx="4768850" cy="3925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D0D5DA"/>
                </a:solidFill>
                <a:latin typeface="Malgun Gothic"/>
                <a:cs typeface="Malgun Gothic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Eras Medium ITC"/>
                <a:cs typeface="Eras Medium ITC"/>
              </a:defRPr>
            </a:lvl1pPr>
          </a:lstStyle>
          <a:p>
            <a:pPr marL="114300">
              <a:lnSpc>
                <a:spcPts val="1019"/>
              </a:lnSpc>
            </a:pPr>
            <a:fld id="{81D60167-4931-47E6-BA6A-407CBD079E47}" type="slidenum">
              <a:rPr spc="-50" dirty="0"/>
              <a:t>‹#›</a:t>
            </a:fld>
            <a:r>
              <a:rPr spc="-45" dirty="0"/>
              <a:t> </a:t>
            </a:r>
            <a:r>
              <a:rPr dirty="0"/>
              <a:t>/</a:t>
            </a:r>
            <a:r>
              <a:rPr spc="-60" dirty="0"/>
              <a:t> </a:t>
            </a:r>
            <a:r>
              <a:rPr spc="-25" dirty="0"/>
              <a:t>13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86EFAB"/>
                </a:solidFill>
                <a:latin typeface="Malgun Gothic"/>
                <a:cs typeface="Malgun Gothic"/>
              </a:defRPr>
            </a:lvl1pPr>
          </a:lstStyle>
          <a:p>
            <a:r>
              <a:rPr lang="ko-KR" altLang="en-US"/>
              <a:t>마스터 제목 스타일 편집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Eras Medium ITC"/>
                <a:cs typeface="Eras Medium ITC"/>
              </a:defRPr>
            </a:lvl1pPr>
          </a:lstStyle>
          <a:p>
            <a:pPr marL="114300">
              <a:lnSpc>
                <a:spcPts val="1019"/>
              </a:lnSpc>
            </a:pPr>
            <a:fld id="{81D60167-4931-47E6-BA6A-407CBD079E47}" type="slidenum">
              <a:rPr spc="-50" dirty="0"/>
              <a:t>‹#›</a:t>
            </a:fld>
            <a:r>
              <a:rPr spc="-45" dirty="0"/>
              <a:t> </a:t>
            </a:r>
            <a:r>
              <a:rPr dirty="0"/>
              <a:t>/</a:t>
            </a:r>
            <a:r>
              <a:rPr spc="-60" dirty="0"/>
              <a:t> </a:t>
            </a:r>
            <a:r>
              <a:rPr spc="-25" dirty="0"/>
              <a:t>13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6A7280"/>
                </a:solidFill>
                <a:latin typeface="Eras Medium ITC"/>
                <a:cs typeface="Eras Medium ITC"/>
              </a:defRPr>
            </a:lvl1pPr>
          </a:lstStyle>
          <a:p>
            <a:pPr marL="114300">
              <a:lnSpc>
                <a:spcPts val="1019"/>
              </a:lnSpc>
            </a:pPr>
            <a:fld id="{81D60167-4931-47E6-BA6A-407CBD079E47}" type="slidenum">
              <a:rPr spc="-50" dirty="0"/>
              <a:t>‹#›</a:t>
            </a:fld>
            <a:r>
              <a:rPr spc="-45" dirty="0"/>
              <a:t> </a:t>
            </a:r>
            <a:r>
              <a:rPr dirty="0"/>
              <a:t>/</a:t>
            </a:r>
            <a:r>
              <a:rPr spc="-60" dirty="0"/>
              <a:t> </a:t>
            </a:r>
            <a:r>
              <a:rPr spc="-25" dirty="0"/>
              <a:t>13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297" y="281221"/>
            <a:ext cx="10971864" cy="117735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r>
              <a:rPr lang="ko-KR" altLang="en-US" sz="4613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마스터 제목 스타일 편집</a:t>
            </a:r>
            <a:endParaRPr lang="en-US" sz="4613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297" y="1650332"/>
            <a:ext cx="10971864" cy="409034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452952" indent="-339714">
              <a:spcBef>
                <a:spcPts val="1486"/>
              </a:spcBef>
              <a:buClr>
                <a:srgbClr val="000000"/>
              </a:buClr>
              <a:buSzPct val="45000"/>
              <a:buFont typeface="Wingdings" charset="2"/>
              <a:buChar char=""/>
              <a:defRPr/>
            </a:lvl1pPr>
          </a:lstStyle>
          <a:p>
            <a:pPr marL="432000" lvl="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마스터 텍스트 스타일을 편집하려면 클릭</a:t>
            </a:r>
          </a:p>
          <a:p>
            <a:pPr marL="4320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두 번째 수준</a:t>
            </a:r>
          </a:p>
          <a:p>
            <a:pPr marL="432000" lvl="2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세 번째 수준</a:t>
            </a:r>
          </a:p>
          <a:p>
            <a:pPr marL="432000" lvl="3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네 번째 수준</a:t>
            </a:r>
          </a:p>
          <a:p>
            <a:pPr marL="432000" lvl="4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다섯 번째 수준</a:t>
            </a:r>
            <a:endParaRPr lang="en-US" sz="2097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2671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master-page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297" y="281221"/>
            <a:ext cx="10971864" cy="117735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r>
              <a:rPr lang="ko-KR" altLang="en-US" sz="4613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마스터 제목 스타일 편집</a:t>
            </a:r>
            <a:endParaRPr lang="en-US" sz="4613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297" y="1650332"/>
            <a:ext cx="10971864" cy="409034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marL="452952" indent="-339714">
              <a:spcBef>
                <a:spcPts val="1486"/>
              </a:spcBef>
              <a:buClr>
                <a:srgbClr val="000000"/>
              </a:buClr>
              <a:buSzPct val="45000"/>
              <a:buFont typeface="Wingdings" charset="2"/>
              <a:buChar char=""/>
              <a:defRPr/>
            </a:lvl1pPr>
          </a:lstStyle>
          <a:p>
            <a:pPr marL="432000" lvl="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마스터 텍스트 스타일을 편집하려면 클릭</a:t>
            </a:r>
          </a:p>
          <a:p>
            <a:pPr marL="432000" lvl="1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두 번째 수준</a:t>
            </a:r>
          </a:p>
          <a:p>
            <a:pPr marL="432000" lvl="2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세 번째 수준</a:t>
            </a:r>
          </a:p>
          <a:p>
            <a:pPr marL="432000" lvl="3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네 번째 수준</a:t>
            </a:r>
          </a:p>
          <a:p>
            <a:pPr marL="432000" lvl="4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altLang="en-US" sz="3355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다섯 번째 수준</a:t>
            </a:r>
            <a:endParaRPr lang="en-US" sz="2097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45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117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8299" y="325660"/>
            <a:ext cx="5635625" cy="454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86EFAB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5762" y="2709862"/>
            <a:ext cx="5400675" cy="1381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799" y="6472968"/>
            <a:ext cx="469265" cy="13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6A7280"/>
                </a:solidFill>
                <a:latin typeface="Eras Medium ITC"/>
                <a:cs typeface="Eras Medium ITC"/>
              </a:defRPr>
            </a:lvl1pPr>
          </a:lstStyle>
          <a:p>
            <a:pPr marL="114300">
              <a:lnSpc>
                <a:spcPts val="1019"/>
              </a:lnSpc>
            </a:pPr>
            <a:fld id="{81D60167-4931-47E6-BA6A-407CBD079E47}" type="slidenum">
              <a:rPr spc="-50" dirty="0"/>
              <a:t>‹#›</a:t>
            </a:fld>
            <a:r>
              <a:rPr spc="-45" dirty="0"/>
              <a:t> </a:t>
            </a:r>
            <a:r>
              <a:rPr dirty="0"/>
              <a:t>/</a:t>
            </a:r>
            <a:r>
              <a:rPr spc="-60" dirty="0"/>
              <a:t> </a:t>
            </a:r>
            <a:r>
              <a:rPr spc="-25" dirty="0"/>
              <a:t>13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eaLnBrk="1" latinLnBrk="1" hangingPunct="1">
        <a:defRPr>
          <a:latin typeface="+mj-lt"/>
          <a:ea typeface="+mj-ea"/>
          <a:cs typeface="+mj-cs"/>
        </a:defRPr>
      </a:lvl1pPr>
    </p:titleStyle>
    <p:bodyStyle>
      <a:lvl1pPr marL="0" eaLnBrk="1" latinLnBrk="1" hangingPunct="1">
        <a:defRPr>
          <a:latin typeface="+mn-lt"/>
          <a:ea typeface="+mn-ea"/>
          <a:cs typeface="+mn-cs"/>
        </a:defRPr>
      </a:lvl1pPr>
      <a:lvl2pPr marL="457200" eaLnBrk="1" latinLnBrk="1" hangingPunct="1">
        <a:defRPr>
          <a:latin typeface="+mn-lt"/>
          <a:ea typeface="+mn-ea"/>
          <a:cs typeface="+mn-cs"/>
        </a:defRPr>
      </a:lvl2pPr>
      <a:lvl3pPr marL="914400" eaLnBrk="1" latinLnBrk="1" hangingPunct="1">
        <a:defRPr>
          <a:latin typeface="+mn-lt"/>
          <a:ea typeface="+mn-ea"/>
          <a:cs typeface="+mn-cs"/>
        </a:defRPr>
      </a:lvl3pPr>
      <a:lvl4pPr marL="1371600" eaLnBrk="1" latinLnBrk="1" hangingPunct="1">
        <a:defRPr>
          <a:latin typeface="+mn-lt"/>
          <a:ea typeface="+mn-ea"/>
          <a:cs typeface="+mn-cs"/>
        </a:defRPr>
      </a:lvl4pPr>
      <a:lvl5pPr marL="1828800" eaLnBrk="1" latinLnBrk="1" hangingPunct="1">
        <a:defRPr>
          <a:latin typeface="+mn-lt"/>
          <a:ea typeface="+mn-ea"/>
          <a:cs typeface="+mn-cs"/>
        </a:defRPr>
      </a:lvl5pPr>
      <a:lvl6pPr marL="2286000" eaLnBrk="1" latinLnBrk="1" hangingPunct="1">
        <a:defRPr>
          <a:latin typeface="+mn-lt"/>
          <a:ea typeface="+mn-ea"/>
          <a:cs typeface="+mn-cs"/>
        </a:defRPr>
      </a:lvl6pPr>
      <a:lvl7pPr marL="2743200" eaLnBrk="1" latinLnBrk="1" hangingPunct="1">
        <a:defRPr>
          <a:latin typeface="+mn-lt"/>
          <a:ea typeface="+mn-ea"/>
          <a:cs typeface="+mn-cs"/>
        </a:defRPr>
      </a:lvl7pPr>
      <a:lvl8pPr marL="3200400" eaLnBrk="1" latinLnBrk="1" hangingPunct="1">
        <a:defRPr>
          <a:latin typeface="+mn-lt"/>
          <a:ea typeface="+mn-ea"/>
          <a:cs typeface="+mn-cs"/>
        </a:defRPr>
      </a:lvl8pPr>
      <a:lvl9pPr marL="3657600" eaLnBrk="1" latinLnBrk="1" hangingPunct="1">
        <a:defRPr>
          <a:latin typeface="+mn-lt"/>
          <a:ea typeface="+mn-ea"/>
          <a:cs typeface="+mn-cs"/>
        </a:defRPr>
      </a:lvl9pPr>
    </p:bodyStyle>
    <p:otherStyle>
      <a:lvl1pPr marL="0" eaLnBrk="1" latinLnBrk="1" hangingPunct="1">
        <a:defRPr>
          <a:latin typeface="+mn-lt"/>
          <a:ea typeface="+mn-ea"/>
          <a:cs typeface="+mn-cs"/>
        </a:defRPr>
      </a:lvl1pPr>
      <a:lvl2pPr marL="457200" eaLnBrk="1" latinLnBrk="1" hangingPunct="1">
        <a:defRPr>
          <a:latin typeface="+mn-lt"/>
          <a:ea typeface="+mn-ea"/>
          <a:cs typeface="+mn-cs"/>
        </a:defRPr>
      </a:lvl2pPr>
      <a:lvl3pPr marL="914400" eaLnBrk="1" latinLnBrk="1" hangingPunct="1">
        <a:defRPr>
          <a:latin typeface="+mn-lt"/>
          <a:ea typeface="+mn-ea"/>
          <a:cs typeface="+mn-cs"/>
        </a:defRPr>
      </a:lvl3pPr>
      <a:lvl4pPr marL="1371600" eaLnBrk="1" latinLnBrk="1" hangingPunct="1">
        <a:defRPr>
          <a:latin typeface="+mn-lt"/>
          <a:ea typeface="+mn-ea"/>
          <a:cs typeface="+mn-cs"/>
        </a:defRPr>
      </a:lvl4pPr>
      <a:lvl5pPr marL="1828800" eaLnBrk="1" latinLnBrk="1" hangingPunct="1">
        <a:defRPr>
          <a:latin typeface="+mn-lt"/>
          <a:ea typeface="+mn-ea"/>
          <a:cs typeface="+mn-cs"/>
        </a:defRPr>
      </a:lvl5pPr>
      <a:lvl6pPr marL="2286000" eaLnBrk="1" latinLnBrk="1" hangingPunct="1">
        <a:defRPr>
          <a:latin typeface="+mn-lt"/>
          <a:ea typeface="+mn-ea"/>
          <a:cs typeface="+mn-cs"/>
        </a:defRPr>
      </a:lvl6pPr>
      <a:lvl7pPr marL="2743200" eaLnBrk="1" latinLnBrk="1" hangingPunct="1">
        <a:defRPr>
          <a:latin typeface="+mn-lt"/>
          <a:ea typeface="+mn-ea"/>
          <a:cs typeface="+mn-cs"/>
        </a:defRPr>
      </a:lvl7pPr>
      <a:lvl8pPr marL="3200400" eaLnBrk="1" latinLnBrk="1" hangingPunct="1">
        <a:defRPr>
          <a:latin typeface="+mn-lt"/>
          <a:ea typeface="+mn-ea"/>
          <a:cs typeface="+mn-cs"/>
        </a:defRPr>
      </a:lvl8pPr>
      <a:lvl9pPr marL="3657600" eaLnBrk="1" latin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2.wdp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keyboard-png/download/507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/>
          <p:nvPr/>
        </p:nvPicPr>
        <p:blipFill>
          <a:blip r:embed="rId2"/>
          <a:stretch/>
        </p:blipFill>
        <p:spPr>
          <a:xfrm>
            <a:off x="0" y="-7336"/>
            <a:ext cx="12192000" cy="6316062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" name="그림 14"/>
          <p:cNvPicPr/>
          <p:nvPr/>
        </p:nvPicPr>
        <p:blipFill>
          <a:blip r:embed="rId3"/>
          <a:stretch/>
        </p:blipFill>
        <p:spPr>
          <a:xfrm>
            <a:off x="0" y="5234028"/>
            <a:ext cx="12192000" cy="106373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3988049" y="1631537"/>
            <a:ext cx="4207313" cy="76482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4970" dirty="0">
                <a:solidFill>
                  <a:srgbClr val="93C5FD"/>
                </a:solidFill>
                <a:latin typeface="NotoSansKR"/>
                <a:ea typeface="NotoSansKR"/>
              </a:rPr>
              <a:t>심해 공포 게임</a:t>
            </a:r>
            <a:endParaRPr lang="en-US" sz="4970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8" name="그림 17"/>
          <p:cNvPicPr/>
          <p:nvPr/>
        </p:nvPicPr>
        <p:blipFill>
          <a:blip r:embed="rId4"/>
          <a:stretch/>
        </p:blipFill>
        <p:spPr>
          <a:xfrm>
            <a:off x="5074969" y="3470151"/>
            <a:ext cx="262347" cy="20987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2805142" y="3141727"/>
            <a:ext cx="6852838" cy="217752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1415" dirty="0">
                <a:solidFill>
                  <a:srgbClr val="DBEAFE"/>
                </a:solidFill>
                <a:latin typeface="NotoSansKR"/>
                <a:ea typeface="NotoSansKR"/>
              </a:rPr>
              <a:t>다양한 심해의 공포 속에서 살아남아 임무를 완수하세요</a:t>
            </a:r>
            <a:endParaRPr lang="en-US" sz="1415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0" name="그림 19"/>
          <p:cNvPicPr/>
          <p:nvPr/>
        </p:nvPicPr>
        <p:blipFill>
          <a:blip r:embed="rId5"/>
          <a:stretch/>
        </p:blipFill>
        <p:spPr>
          <a:xfrm>
            <a:off x="6573555" y="3470151"/>
            <a:ext cx="262347" cy="20987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4733353" y="3786856"/>
            <a:ext cx="982641" cy="16940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101" dirty="0">
                <a:solidFill>
                  <a:srgbClr val="A7F3D0"/>
                </a:solidFill>
                <a:latin typeface="NotoSansKR"/>
                <a:ea typeface="NotoSansKR"/>
              </a:rPr>
              <a:t>1</a:t>
            </a:r>
            <a:r>
              <a:rPr lang="zh-CN" altLang="en-US" sz="1101" dirty="0">
                <a:solidFill>
                  <a:srgbClr val="A7F3D0"/>
                </a:solidFill>
                <a:latin typeface="NotoSansKR"/>
                <a:ea typeface="NotoSansKR"/>
              </a:rPr>
              <a:t>인칭 생존 호러</a:t>
            </a:r>
            <a:endParaRPr lang="en-US" sz="110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31561" y="3786856"/>
            <a:ext cx="982641" cy="169405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zh-CN" altLang="en-US" sz="1101" dirty="0">
                <a:solidFill>
                  <a:srgbClr val="A7F3D0"/>
                </a:solidFill>
                <a:latin typeface="NotoSansKR"/>
                <a:ea typeface="NotoSansKR"/>
              </a:rPr>
              <a:t>온라인 협동</a:t>
            </a:r>
            <a:endParaRPr lang="en-US" sz="110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자유형: 도형 24"/>
          <p:cNvSpPr/>
          <p:nvPr/>
        </p:nvSpPr>
        <p:spPr>
          <a:xfrm>
            <a:off x="5215580" y="4617683"/>
            <a:ext cx="1752628" cy="87952"/>
          </a:xfrm>
          <a:custGeom>
            <a:avLst/>
            <a:gdLst/>
            <a:ahLst/>
            <a:cxnLst/>
            <a:rect l="0" t="0" r="r" b="b"/>
            <a:pathLst>
              <a:path w="4643" h="233">
                <a:moveTo>
                  <a:pt x="0" y="116"/>
                </a:moveTo>
                <a:cubicBezTo>
                  <a:pt x="0" y="100"/>
                  <a:pt x="2" y="86"/>
                  <a:pt x="8" y="71"/>
                </a:cubicBezTo>
                <a:cubicBezTo>
                  <a:pt x="14" y="57"/>
                  <a:pt x="23" y="45"/>
                  <a:pt x="34" y="34"/>
                </a:cubicBezTo>
                <a:cubicBezTo>
                  <a:pt x="44" y="23"/>
                  <a:pt x="57" y="15"/>
                  <a:pt x="71" y="9"/>
                </a:cubicBezTo>
                <a:cubicBezTo>
                  <a:pt x="85" y="3"/>
                  <a:pt x="100" y="0"/>
                  <a:pt x="116" y="0"/>
                </a:cubicBezTo>
                <a:lnTo>
                  <a:pt x="4527" y="0"/>
                </a:lnTo>
                <a:cubicBezTo>
                  <a:pt x="4542" y="0"/>
                  <a:pt x="4557" y="3"/>
                  <a:pt x="4572" y="9"/>
                </a:cubicBezTo>
                <a:cubicBezTo>
                  <a:pt x="4586" y="15"/>
                  <a:pt x="4598" y="23"/>
                  <a:pt x="4609" y="34"/>
                </a:cubicBezTo>
                <a:cubicBezTo>
                  <a:pt x="4620" y="45"/>
                  <a:pt x="4628" y="57"/>
                  <a:pt x="4634" y="71"/>
                </a:cubicBezTo>
                <a:cubicBezTo>
                  <a:pt x="4640" y="86"/>
                  <a:pt x="4643" y="100"/>
                  <a:pt x="4643" y="116"/>
                </a:cubicBezTo>
                <a:cubicBezTo>
                  <a:pt x="4643" y="131"/>
                  <a:pt x="4640" y="146"/>
                  <a:pt x="4634" y="160"/>
                </a:cubicBezTo>
                <a:cubicBezTo>
                  <a:pt x="4628" y="174"/>
                  <a:pt x="4620" y="188"/>
                  <a:pt x="4609" y="199"/>
                </a:cubicBezTo>
                <a:cubicBezTo>
                  <a:pt x="4598" y="210"/>
                  <a:pt x="4586" y="218"/>
                  <a:pt x="4572" y="224"/>
                </a:cubicBezTo>
                <a:cubicBezTo>
                  <a:pt x="4557" y="230"/>
                  <a:pt x="4542" y="233"/>
                  <a:pt x="4527" y="233"/>
                </a:cubicBezTo>
                <a:lnTo>
                  <a:pt x="116" y="233"/>
                </a:lnTo>
                <a:cubicBezTo>
                  <a:pt x="100" y="233"/>
                  <a:pt x="85" y="230"/>
                  <a:pt x="71" y="224"/>
                </a:cubicBezTo>
                <a:cubicBezTo>
                  <a:pt x="57" y="218"/>
                  <a:pt x="44" y="210"/>
                  <a:pt x="34" y="199"/>
                </a:cubicBezTo>
                <a:cubicBezTo>
                  <a:pt x="23" y="188"/>
                  <a:pt x="14" y="174"/>
                  <a:pt x="8" y="160"/>
                </a:cubicBezTo>
                <a:cubicBezTo>
                  <a:pt x="2" y="146"/>
                  <a:pt x="0" y="131"/>
                  <a:pt x="0" y="116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endParaRPr lang="en-US" sz="2516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6" name="그림 25"/>
          <p:cNvPicPr/>
          <p:nvPr/>
        </p:nvPicPr>
        <p:blipFill>
          <a:blip r:embed="rId6"/>
          <a:stretch/>
        </p:blipFill>
        <p:spPr>
          <a:xfrm>
            <a:off x="5215580" y="4617683"/>
            <a:ext cx="1489149" cy="8719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5667043" y="4433851"/>
            <a:ext cx="748603" cy="148502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965" dirty="0">
                <a:solidFill>
                  <a:srgbClr val="BFDBFE"/>
                </a:solidFill>
                <a:latin typeface="NotoSansKR"/>
                <a:ea typeface="NotoSansKR"/>
              </a:rPr>
              <a:t>OXYGEN</a:t>
            </a:r>
            <a:endParaRPr lang="en-US" sz="965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85783" y="5928429"/>
            <a:ext cx="1525899" cy="246221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1600" dirty="0">
                <a:solidFill>
                  <a:srgbClr val="BFDBFE"/>
                </a:solidFill>
                <a:latin typeface="NotoSansKR"/>
                <a:ea typeface="NotoSansKR"/>
              </a:rPr>
              <a:t>2025.07.07</a:t>
            </a:r>
            <a:endParaRPr lang="en-US" sz="1600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347" y="778098"/>
            <a:ext cx="4006501" cy="2225422"/>
          </a:xfrm>
          <a:prstGeom prst="rect">
            <a:avLst/>
          </a:prstGeom>
        </p:spPr>
      </p:pic>
      <p:sp>
        <p:nvSpPr>
          <p:cNvPr id="8" name="object 8">
            <a:extLst>
              <a:ext uri="{FF2B5EF4-FFF2-40B4-BE49-F238E27FC236}">
                <a16:creationId xmlns:a16="http://schemas.microsoft.com/office/drawing/2014/main" id="{FD7C98B9-A8A9-3D83-5D1D-A896E96D1484}"/>
              </a:ext>
            </a:extLst>
          </p:cNvPr>
          <p:cNvSpPr txBox="1"/>
          <p:nvPr/>
        </p:nvSpPr>
        <p:spPr>
          <a:xfrm>
            <a:off x="228599" y="182562"/>
            <a:ext cx="766760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4.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캐릭터 및 </a:t>
            </a:r>
            <a:r>
              <a:rPr lang="ko-KR" altLang="en-US" sz="3200" b="1" dirty="0" err="1">
                <a:solidFill>
                  <a:srgbClr val="66E7F9"/>
                </a:solidFill>
                <a:latin typeface="Malgun Gothic"/>
                <a:cs typeface="Malgun Gothic"/>
              </a:rPr>
              <a:t>크리처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E8A68C-0EBB-9EF6-C9CD-AF54D69D6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245294"/>
              </p:ext>
            </p:extLst>
          </p:nvPr>
        </p:nvGraphicFramePr>
        <p:xfrm>
          <a:off x="479377" y="3248509"/>
          <a:ext cx="4608512" cy="2827727"/>
        </p:xfrm>
        <a:graphic>
          <a:graphicData uri="http://schemas.openxmlformats.org/drawingml/2006/table">
            <a:tbl>
              <a:tblPr/>
              <a:tblGrid>
                <a:gridCol w="1446559">
                  <a:extLst>
                    <a:ext uri="{9D8B030D-6E8A-4147-A177-3AD203B41FA5}">
                      <a16:colId xmlns:a16="http://schemas.microsoft.com/office/drawing/2014/main" val="283618539"/>
                    </a:ext>
                  </a:extLst>
                </a:gridCol>
                <a:gridCol w="3161953">
                  <a:extLst>
                    <a:ext uri="{9D8B030D-6E8A-4147-A177-3AD203B41FA5}">
                      <a16:colId xmlns:a16="http://schemas.microsoft.com/office/drawing/2014/main" val="31430478"/>
                    </a:ext>
                  </a:extLst>
                </a:gridCol>
              </a:tblGrid>
              <a:tr h="48844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모티브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독수리발상어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+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에일리언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+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일반상어</a:t>
                      </a: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339335"/>
                  </a:ext>
                </a:extLst>
              </a:tr>
              <a:tr h="14233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특수 </a:t>
                      </a:r>
                      <a:r>
                        <a:rPr lang="ko-KR" altLang="en-US" sz="1800" b="1" dirty="0" err="1">
                          <a:solidFill>
                            <a:schemeClr val="bg1"/>
                          </a:solidFill>
                        </a:rPr>
                        <a:t>기믹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시야 범위 내의 </a:t>
                      </a:r>
                      <a:r>
                        <a:rPr lang="ko-KR" altLang="en-US" sz="1800" dirty="0">
                          <a:solidFill>
                            <a:srgbClr val="92D050"/>
                          </a:solidFill>
                        </a:rPr>
                        <a:t>직선거리를 약간의 준비 시간 이후 매우 빠르게 이동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한다는 특징이 있음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쿨타임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약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10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초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) (</a:t>
                      </a: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급가속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027785"/>
                  </a:ext>
                </a:extLst>
              </a:tr>
              <a:tr h="83845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</a:rPr>
                        <a:t>프로필</a:t>
                      </a: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길이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5m,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높이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2.5m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크기</a:t>
                      </a: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기본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2m/s,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특수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5m/s</a:t>
                      </a: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06906"/>
                  </a:ext>
                </a:extLst>
              </a:tr>
            </a:tbl>
          </a:graphicData>
        </a:graphic>
      </p:graphicFrame>
      <p:pic>
        <p:nvPicPr>
          <p:cNvPr id="2" name="object 3">
            <a:extLst>
              <a:ext uri="{FF2B5EF4-FFF2-40B4-BE49-F238E27FC236}">
                <a16:creationId xmlns:a16="http://schemas.microsoft.com/office/drawing/2014/main" id="{2CBCA4E2-B1A2-CF6C-CB2B-D3B84FCD1A3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5038" y="778098"/>
            <a:ext cx="4006500" cy="222542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62078A-5019-A055-B23F-71C435A5E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964186"/>
              </p:ext>
            </p:extLst>
          </p:nvPr>
        </p:nvGraphicFramePr>
        <p:xfrm>
          <a:off x="6384032" y="3251036"/>
          <a:ext cx="4608512" cy="2801384"/>
        </p:xfrm>
        <a:graphic>
          <a:graphicData uri="http://schemas.openxmlformats.org/drawingml/2006/table">
            <a:tbl>
              <a:tblPr/>
              <a:tblGrid>
                <a:gridCol w="1222667">
                  <a:extLst>
                    <a:ext uri="{9D8B030D-6E8A-4147-A177-3AD203B41FA5}">
                      <a16:colId xmlns:a16="http://schemas.microsoft.com/office/drawing/2014/main" val="4224509672"/>
                    </a:ext>
                  </a:extLst>
                </a:gridCol>
                <a:gridCol w="3385845">
                  <a:extLst>
                    <a:ext uri="{9D8B030D-6E8A-4147-A177-3AD203B41FA5}">
                      <a16:colId xmlns:a16="http://schemas.microsoft.com/office/drawing/2014/main" val="159027863"/>
                    </a:ext>
                  </a:extLst>
                </a:gridCol>
              </a:tblGrid>
              <a:tr h="4725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모티브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518" marR="15518" marT="7759" marB="775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대왕오징어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+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문어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+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훔볼트오징어</a:t>
                      </a:r>
                    </a:p>
                  </a:txBody>
                  <a:tcPr marL="15518" marR="15518" marT="7759" marB="775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58955"/>
                  </a:ext>
                </a:extLst>
              </a:tr>
              <a:tr h="10888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기믹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5518" marR="15518" marT="7759" marB="775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sz="1800" dirty="0">
                          <a:solidFill>
                            <a:srgbClr val="92D050"/>
                          </a:solidFill>
                        </a:rPr>
                        <a:t>촉수를 이용한 은신 및 속박</a:t>
                      </a:r>
                      <a:br>
                        <a:rPr lang="en-US" altLang="ko-KR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서서히 </a:t>
                      </a:r>
                      <a:r>
                        <a:rPr lang="ko-KR" altLang="en-US" sz="1800" dirty="0">
                          <a:solidFill>
                            <a:srgbClr val="92D050"/>
                          </a:solidFill>
                        </a:rPr>
                        <a:t>플레이어를 </a:t>
                      </a:r>
                      <a:r>
                        <a:rPr lang="ko-KR" altLang="en-US" sz="1800" dirty="0" err="1">
                          <a:solidFill>
                            <a:srgbClr val="92D050"/>
                          </a:solidFill>
                        </a:rPr>
                        <a:t>중독</a:t>
                      </a: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시키는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패턴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, </a:t>
                      </a:r>
                      <a:br>
                        <a:rPr lang="en-US" altLang="ko-KR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상호작용 키를 빠르게 연타하여 벗어날 수 있음</a:t>
                      </a:r>
                      <a:br>
                        <a:rPr lang="en-US" altLang="ko-KR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518" marR="15518" marT="7759" marB="775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430253"/>
                  </a:ext>
                </a:extLst>
              </a:tr>
              <a:tr h="57578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프로필</a:t>
                      </a:r>
                    </a:p>
                  </a:txBody>
                  <a:tcPr marL="15518" marR="15518" marT="7759" marB="775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5m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크기</a:t>
                      </a: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기본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2.2m/s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518" marR="15518" marT="7759" marB="7759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7264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0575" y="922113"/>
            <a:ext cx="3738241" cy="2278085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43B793B4-BD86-CA8F-BCA3-C4C91BFEC36A}"/>
              </a:ext>
            </a:extLst>
          </p:cNvPr>
          <p:cNvSpPr txBox="1"/>
          <p:nvPr/>
        </p:nvSpPr>
        <p:spPr>
          <a:xfrm>
            <a:off x="228599" y="182562"/>
            <a:ext cx="766760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4.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캐릭터 및 </a:t>
            </a:r>
            <a:r>
              <a:rPr lang="ko-KR" altLang="en-US" sz="3200" b="1" dirty="0" err="1">
                <a:solidFill>
                  <a:srgbClr val="66E7F9"/>
                </a:solidFill>
                <a:latin typeface="Malgun Gothic"/>
                <a:cs typeface="Malgun Gothic"/>
              </a:rPr>
              <a:t>크리처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 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30F1CE8-F263-6C3E-6384-A374CA5DF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72537"/>
              </p:ext>
            </p:extLst>
          </p:nvPr>
        </p:nvGraphicFramePr>
        <p:xfrm>
          <a:off x="228599" y="3374864"/>
          <a:ext cx="5867401" cy="2881968"/>
        </p:xfrm>
        <a:graphic>
          <a:graphicData uri="http://schemas.openxmlformats.org/drawingml/2006/table">
            <a:tbl>
              <a:tblPr/>
              <a:tblGrid>
                <a:gridCol w="1111718">
                  <a:extLst>
                    <a:ext uri="{9D8B030D-6E8A-4147-A177-3AD203B41FA5}">
                      <a16:colId xmlns:a16="http://schemas.microsoft.com/office/drawing/2014/main" val="3558735103"/>
                    </a:ext>
                  </a:extLst>
                </a:gridCol>
                <a:gridCol w="4755683">
                  <a:extLst>
                    <a:ext uri="{9D8B030D-6E8A-4147-A177-3AD203B41FA5}">
                      <a16:colId xmlns:a16="http://schemas.microsoft.com/office/drawing/2014/main" val="740505317"/>
                    </a:ext>
                  </a:extLst>
                </a:gridCol>
              </a:tblGrid>
              <a:tr h="2540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모티브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크릴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 새우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+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피라냐 무리</a:t>
                      </a: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944988"/>
                  </a:ext>
                </a:extLst>
              </a:tr>
              <a:tr h="1528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>
                          <a:solidFill>
                            <a:schemeClr val="bg1"/>
                          </a:solidFill>
                        </a:rPr>
                        <a:t>특수 기믹</a:t>
                      </a:r>
                      <a:endParaRPr lang="ko-KR" altLang="en-US" sz="2000">
                        <a:solidFill>
                          <a:schemeClr val="bg1"/>
                        </a:solidFill>
                      </a:endParaRP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맵 곳곳에 부하 무리를 </a:t>
                      </a:r>
                      <a:r>
                        <a:rPr lang="ko-KR" altLang="en-US" sz="1800" dirty="0" err="1">
                          <a:solidFill>
                            <a:schemeClr val="bg1"/>
                          </a:solidFill>
                        </a:rPr>
                        <a:t>스폰시킴</a:t>
                      </a:r>
                      <a:br>
                        <a:rPr lang="en-US" altLang="ko-KR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플레이어가 포착될 경우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본체가 플레이어가 마지막으로 포착된 곳으로 이동</a:t>
                      </a:r>
                      <a:br>
                        <a:rPr lang="en-US" altLang="ko-KR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플레이어가 </a:t>
                      </a:r>
                      <a:r>
                        <a:rPr lang="ko-KR" altLang="en-US" sz="1800" dirty="0">
                          <a:solidFill>
                            <a:srgbClr val="92D050"/>
                          </a:solidFill>
                        </a:rPr>
                        <a:t>부하 무리가 완전히 도주하기 전에 접근해서 상호작용 키를 이용해 제거하면</a:t>
                      </a:r>
                      <a:r>
                        <a:rPr lang="en-US" altLang="ko-KR" sz="1800" dirty="0">
                          <a:solidFill>
                            <a:srgbClr val="92D050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rgbClr val="92D050"/>
                          </a:solidFill>
                        </a:rPr>
                        <a:t>포착 상태가 되는 것을 방지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할 수 있음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642790"/>
                  </a:ext>
                </a:extLst>
              </a:tr>
              <a:tr h="8967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프로필</a:t>
                      </a: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각 피라냐 당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0.3m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크기</a:t>
                      </a: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부하무리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1.5m/s,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큰 무리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2.5m/s</a:t>
                      </a:r>
                    </a:p>
                  </a:txBody>
                  <a:tcPr marL="17264" marR="17264" marT="8632" marB="86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585290"/>
                  </a:ext>
                </a:extLst>
              </a:tr>
            </a:tbl>
          </a:graphicData>
        </a:graphic>
      </p:graphicFrame>
      <p:pic>
        <p:nvPicPr>
          <p:cNvPr id="2" name="object 5">
            <a:extLst>
              <a:ext uri="{FF2B5EF4-FFF2-40B4-BE49-F238E27FC236}">
                <a16:creationId xmlns:a16="http://schemas.microsoft.com/office/drawing/2014/main" id="{B0FC0284-AD7F-CD79-660E-1B2B1BFBDE7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8088" y="922113"/>
            <a:ext cx="3738241" cy="227808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D0B191-5617-60D5-2E2C-5716ABF7F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238044"/>
              </p:ext>
            </p:extLst>
          </p:nvPr>
        </p:nvGraphicFramePr>
        <p:xfrm>
          <a:off x="6321467" y="3374860"/>
          <a:ext cx="5679189" cy="2933864"/>
        </p:xfrm>
        <a:graphic>
          <a:graphicData uri="http://schemas.openxmlformats.org/drawingml/2006/table">
            <a:tbl>
              <a:tblPr/>
              <a:tblGrid>
                <a:gridCol w="1434742">
                  <a:extLst>
                    <a:ext uri="{9D8B030D-6E8A-4147-A177-3AD203B41FA5}">
                      <a16:colId xmlns:a16="http://schemas.microsoft.com/office/drawing/2014/main" val="3134386560"/>
                    </a:ext>
                  </a:extLst>
                </a:gridCol>
                <a:gridCol w="4244447">
                  <a:extLst>
                    <a:ext uri="{9D8B030D-6E8A-4147-A177-3AD203B41FA5}">
                      <a16:colId xmlns:a16="http://schemas.microsoft.com/office/drawing/2014/main" val="2655419355"/>
                    </a:ext>
                  </a:extLst>
                </a:gridCol>
              </a:tblGrid>
              <a:tr h="365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모티브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8664" marR="18664" marT="9332" marB="93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초자연적 현상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바다의 원혼</a:t>
                      </a: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</a:txBody>
                  <a:tcPr marL="18664" marR="18664" marT="9332" marB="93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993249"/>
                  </a:ext>
                </a:extLst>
              </a:tr>
              <a:tr h="15695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b="1" dirty="0">
                          <a:solidFill>
                            <a:schemeClr val="bg1"/>
                          </a:solidFill>
                        </a:rPr>
                        <a:t>특수 </a:t>
                      </a:r>
                      <a:r>
                        <a:rPr lang="ko-KR" altLang="en-US" sz="2000" b="1" dirty="0" err="1">
                          <a:solidFill>
                            <a:schemeClr val="bg1"/>
                          </a:solidFill>
                        </a:rPr>
                        <a:t>기믹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18664" marR="18664" marT="9332" marB="93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sz="1800" dirty="0">
                          <a:solidFill>
                            <a:srgbClr val="92D050"/>
                          </a:solidFill>
                        </a:rPr>
                        <a:t>특정 시간 이상을 한 곳에서 길게 보낼 경우 출현하는 추적자</a:t>
                      </a:r>
                      <a:br>
                        <a:rPr lang="en-US" altLang="ko-KR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플레이어의 공격에 무적</a:t>
                      </a:r>
                      <a:br>
                        <a:rPr lang="en-US" altLang="ko-KR" sz="1800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느린 속도로 천천히 플레이어에게 다가옴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잡힐 시 즉사</a:t>
                      </a:r>
                    </a:p>
                  </a:txBody>
                  <a:tcPr marL="18664" marR="18664" marT="9332" marB="93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840758"/>
                  </a:ext>
                </a:extLst>
              </a:tr>
              <a:tr h="9991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dirty="0">
                          <a:solidFill>
                            <a:schemeClr val="bg1"/>
                          </a:solidFill>
                        </a:rPr>
                        <a:t>프로필</a:t>
                      </a:r>
                    </a:p>
                  </a:txBody>
                  <a:tcPr marL="18664" marR="18664" marT="9332" marB="93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2*2m,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높이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3m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크기</a:t>
                      </a:r>
                      <a:endParaRPr lang="en-US" altLang="ko-KR" sz="1800" dirty="0">
                        <a:solidFill>
                          <a:schemeClr val="bg1"/>
                        </a:solidFill>
                      </a:endParaRPr>
                    </a:p>
                    <a:p>
                      <a:pPr algn="l">
                        <a:buNone/>
                      </a:pP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1m/s</a:t>
                      </a:r>
                      <a:endParaRPr lang="ko-KR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8664" marR="18664" marT="9332" marB="933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6446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259311" y="922114"/>
            <a:ext cx="9673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[</a:t>
            </a:r>
            <a:r>
              <a:rPr lang="ko-KR" altLang="en-US" sz="2400" dirty="0">
                <a:solidFill>
                  <a:srgbClr val="FFFF00"/>
                </a:solidFill>
              </a:rPr>
              <a:t>방어형</a:t>
            </a:r>
            <a:r>
              <a:rPr lang="en-US" altLang="ko-KR" sz="2400" dirty="0">
                <a:solidFill>
                  <a:srgbClr val="FFFF00"/>
                </a:solidFill>
              </a:rPr>
              <a:t>]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회당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25 ~ 30% 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사용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플레이어를 위기의 순간에서 일순간 보호</a:t>
            </a:r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3" y="1639973"/>
            <a:ext cx="2416027" cy="1666370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40" y="1639973"/>
            <a:ext cx="2486758" cy="16663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311" y="3446477"/>
            <a:ext cx="9673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[</a:t>
            </a:r>
            <a:r>
              <a:rPr lang="ko-KR" altLang="en-US" sz="2400" dirty="0">
                <a:solidFill>
                  <a:srgbClr val="FFFF00"/>
                </a:solidFill>
              </a:rPr>
              <a:t>공격형</a:t>
            </a:r>
            <a:r>
              <a:rPr lang="en-US" altLang="ko-KR" sz="2400" dirty="0">
                <a:solidFill>
                  <a:srgbClr val="FFFF00"/>
                </a:solidFill>
              </a:rPr>
              <a:t>]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회당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18 ~ 25% 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배터리 사용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 err="1">
                <a:solidFill>
                  <a:schemeClr val="bg1"/>
                </a:solidFill>
              </a:rPr>
              <a:t>적중시키기</a:t>
            </a:r>
            <a:r>
              <a:rPr lang="ko-KR" altLang="en-US" dirty="0">
                <a:solidFill>
                  <a:schemeClr val="bg1"/>
                </a:solidFill>
              </a:rPr>
              <a:t> 어렵지만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추적자를 일시적으로 무력화시키거나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일시적인 </a:t>
            </a:r>
            <a:r>
              <a:rPr lang="ko-KR" altLang="en-US" dirty="0" err="1">
                <a:solidFill>
                  <a:schemeClr val="bg1"/>
                </a:solidFill>
              </a:rPr>
              <a:t>디스폰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+ </a:t>
            </a:r>
            <a:r>
              <a:rPr lang="ko-KR" altLang="en-US" dirty="0">
                <a:solidFill>
                  <a:schemeClr val="bg1"/>
                </a:solidFill>
              </a:rPr>
              <a:t>추가적인 전리품을 얻을 수 있는 추적자를 </a:t>
            </a:r>
            <a:r>
              <a:rPr lang="ko-KR" altLang="en-US" dirty="0">
                <a:solidFill>
                  <a:schemeClr val="accent3"/>
                </a:solidFill>
              </a:rPr>
              <a:t>직접 공격 가능한 </a:t>
            </a:r>
            <a:r>
              <a:rPr lang="ko-KR" altLang="en-US" dirty="0" err="1">
                <a:solidFill>
                  <a:schemeClr val="accent3"/>
                </a:solidFill>
              </a:rPr>
              <a:t>가젯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74129" y="1933116"/>
            <a:ext cx="4058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적의 시야 혹은 시력 이외에 감각을 가진 적에게 사용함으로써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accent3"/>
                </a:solidFill>
              </a:rPr>
              <a:t>몇 초간 무력화 가능</a:t>
            </a:r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389" y="4523695"/>
            <a:ext cx="2416027" cy="1510987"/>
          </a:xfrm>
          <a:prstGeom prst="rect">
            <a:avLst/>
          </a:prstGeom>
        </p:spPr>
      </p:pic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671" y="4523695"/>
            <a:ext cx="2416027" cy="15109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874129" y="4863257"/>
            <a:ext cx="405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추적자를 </a:t>
            </a:r>
            <a:r>
              <a:rPr lang="ko-KR" altLang="en-US" dirty="0">
                <a:solidFill>
                  <a:schemeClr val="accent3"/>
                </a:solidFill>
              </a:rPr>
              <a:t>직접 공격 가능한 무기</a:t>
            </a:r>
            <a:r>
              <a:rPr lang="ko-KR" altLang="en-US" dirty="0">
                <a:solidFill>
                  <a:schemeClr val="bg1"/>
                </a:solidFill>
              </a:rPr>
              <a:t>로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하이리스크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하이리턴이</a:t>
            </a:r>
            <a:r>
              <a:rPr lang="ko-KR" altLang="en-US" dirty="0">
                <a:solidFill>
                  <a:schemeClr val="bg1"/>
                </a:solidFill>
              </a:rPr>
              <a:t> 주요 컨셉</a:t>
            </a: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1F71EDB0-C76B-8817-9C35-25D374BC1110}"/>
              </a:ext>
            </a:extLst>
          </p:cNvPr>
          <p:cNvSpPr txBox="1"/>
          <p:nvPr/>
        </p:nvSpPr>
        <p:spPr>
          <a:xfrm>
            <a:off x="228599" y="182562"/>
            <a:ext cx="766760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5.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아이템 </a:t>
            </a:r>
            <a:r>
              <a:rPr lang="en-US" altLang="ko-KR" sz="3200" b="1" dirty="0">
                <a:solidFill>
                  <a:srgbClr val="66E7F9"/>
                </a:solidFill>
                <a:latin typeface="Malgun Gothic"/>
                <a:cs typeface="Malgun Gothic"/>
              </a:rPr>
              <a:t>– </a:t>
            </a:r>
            <a:r>
              <a:rPr lang="en-US" altLang="ko-KR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algun Gothic"/>
                <a:cs typeface="Malgun Gothic"/>
              </a:rPr>
              <a:t>4</a:t>
            </a: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algun Gothic"/>
                <a:cs typeface="Malgun Gothic"/>
              </a:rPr>
              <a:t>가지 분류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5275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3826" y="922114"/>
            <a:ext cx="9673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[</a:t>
            </a:r>
            <a:r>
              <a:rPr lang="ko-KR" altLang="en-US" sz="2400" dirty="0">
                <a:solidFill>
                  <a:srgbClr val="FFFF00"/>
                </a:solidFill>
              </a:rPr>
              <a:t>교란형</a:t>
            </a:r>
            <a:r>
              <a:rPr lang="en-US" altLang="ko-KR" sz="2400" dirty="0">
                <a:solidFill>
                  <a:srgbClr val="FFFF00"/>
                </a:solidFill>
              </a:rPr>
              <a:t>]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회당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12 ~ 15% 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배터리 사용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지속시간은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10~ 15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초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추적자를 아이템을 사용한 위치로 유도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교란의 목적으로 사용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90" y="1835139"/>
            <a:ext cx="1952921" cy="106579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88" y="1841301"/>
            <a:ext cx="1946760" cy="10596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4095" y="3514402"/>
            <a:ext cx="102372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FF00"/>
                </a:solidFill>
              </a:rPr>
              <a:t>[</a:t>
            </a:r>
            <a:r>
              <a:rPr lang="ko-KR" altLang="en-US" sz="2400" dirty="0" err="1">
                <a:solidFill>
                  <a:srgbClr val="FFFF00"/>
                </a:solidFill>
              </a:rPr>
              <a:t>유틸형</a:t>
            </a:r>
            <a:r>
              <a:rPr lang="en-US" altLang="ko-KR" sz="2400" dirty="0">
                <a:solidFill>
                  <a:srgbClr val="FFFF00"/>
                </a:solidFill>
              </a:rPr>
              <a:t>]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초당 </a:t>
            </a:r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2.5 ~ 4% 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배터리 사용</a:t>
            </a:r>
            <a:endParaRPr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ko-KR" altLang="en-US" dirty="0">
                <a:solidFill>
                  <a:schemeClr val="accent3"/>
                </a:solidFill>
              </a:rPr>
              <a:t>탐사 자체를 돕거나</a:t>
            </a:r>
            <a:r>
              <a:rPr lang="en-US" altLang="ko-KR" dirty="0">
                <a:solidFill>
                  <a:schemeClr val="accent3"/>
                </a:solidFill>
              </a:rPr>
              <a:t>, </a:t>
            </a:r>
            <a:r>
              <a:rPr lang="ko-KR" altLang="en-US" dirty="0">
                <a:solidFill>
                  <a:schemeClr val="accent3"/>
                </a:solidFill>
              </a:rPr>
              <a:t>추적자의 위치를 파악하거나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아니면 이로운 상황을 발생시킬 수 있는 변수 등 간접적인 목적에서 플레이어를 돕는 아이템</a:t>
            </a: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90" y="4713846"/>
            <a:ext cx="2198838" cy="13039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38914" y="4713846"/>
            <a:ext cx="5989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</a:rPr>
              <a:t>수중 </a:t>
            </a:r>
            <a:r>
              <a:rPr lang="ko-KR" altLang="en-US" dirty="0" err="1">
                <a:solidFill>
                  <a:srgbClr val="FFFF00"/>
                </a:solidFill>
              </a:rPr>
              <a:t>제트팩</a:t>
            </a:r>
            <a:endParaRPr lang="en-US" altLang="ko-KR" dirty="0">
              <a:solidFill>
                <a:srgbClr val="FFFF00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수중에서의 기동력을 보충해주는 장비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장착형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혹은 탑승형 장비로 계획</a:t>
            </a:r>
            <a:endParaRPr lang="en-US" altLang="ko-KR" dirty="0">
              <a:solidFill>
                <a:schemeClr val="bg1"/>
              </a:solidFill>
            </a:endParaRPr>
          </a:p>
          <a:p>
            <a:pPr marL="262861" indent="-262861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배터리를 소모하여 순간적인 빠른 기동을 가능하게 함</a:t>
            </a:r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28" y="4713847"/>
            <a:ext cx="2318174" cy="13039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1C3ACA-2A16-FDE3-3732-F5FA21E4997F}"/>
              </a:ext>
            </a:extLst>
          </p:cNvPr>
          <p:cNvSpPr txBox="1"/>
          <p:nvPr/>
        </p:nvSpPr>
        <p:spPr>
          <a:xfrm>
            <a:off x="5833738" y="1906369"/>
            <a:ext cx="529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맵 구역내 구조물에 설치가 가능한 형태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일정 시간 동안 </a:t>
            </a:r>
            <a:r>
              <a:rPr lang="ko-KR" altLang="en-US" dirty="0">
                <a:solidFill>
                  <a:schemeClr val="accent3"/>
                </a:solidFill>
              </a:rPr>
              <a:t>적들을 설치한 장소로 유인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654F7CC9-DC69-7CAE-CEFA-825DC845A062}"/>
              </a:ext>
            </a:extLst>
          </p:cNvPr>
          <p:cNvSpPr txBox="1"/>
          <p:nvPr/>
        </p:nvSpPr>
        <p:spPr>
          <a:xfrm>
            <a:off x="228599" y="182562"/>
            <a:ext cx="766760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5.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아이템 </a:t>
            </a:r>
            <a:r>
              <a:rPr lang="en-US" altLang="ko-KR" sz="3200" b="1" dirty="0">
                <a:solidFill>
                  <a:srgbClr val="66E7F9"/>
                </a:solidFill>
                <a:latin typeface="Malgun Gothic"/>
                <a:cs typeface="Malgun Gothic"/>
              </a:rPr>
              <a:t>– </a:t>
            </a:r>
            <a:r>
              <a:rPr lang="en-US" altLang="ko-KR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algun Gothic"/>
                <a:cs typeface="Malgun Gothic"/>
              </a:rPr>
              <a:t>4</a:t>
            </a: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algun Gothic"/>
                <a:cs typeface="Malgun Gothic"/>
              </a:rPr>
              <a:t>가지 분류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4553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311" y="1063767"/>
            <a:ext cx="9673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2861" indent="-26286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일부 아이템은 재활용이 가능하며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이런 </a:t>
            </a:r>
            <a:r>
              <a:rPr lang="ko-KR" altLang="en-US" dirty="0">
                <a:solidFill>
                  <a:srgbClr val="92D050"/>
                </a:solidFill>
              </a:rPr>
              <a:t>재충전</a:t>
            </a:r>
            <a:r>
              <a:rPr lang="ko-KR" altLang="en-US" dirty="0">
                <a:solidFill>
                  <a:schemeClr val="bg1"/>
                </a:solidFill>
              </a:rPr>
              <a:t>은 플레이어의 베이스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기지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에서 가능함</a:t>
            </a:r>
          </a:p>
          <a:p>
            <a:pPr marL="262861" indent="-26286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이런 베이스는 플레이어가 </a:t>
            </a:r>
            <a:r>
              <a:rPr lang="ko-KR" altLang="en-US" dirty="0">
                <a:solidFill>
                  <a:srgbClr val="92D050"/>
                </a:solidFill>
              </a:rPr>
              <a:t>재정비를 하고</a:t>
            </a:r>
            <a:r>
              <a:rPr lang="en-US" altLang="ko-KR" dirty="0">
                <a:solidFill>
                  <a:srgbClr val="92D050"/>
                </a:solidFill>
              </a:rPr>
              <a:t>, </a:t>
            </a:r>
            <a:r>
              <a:rPr lang="ko-KR" altLang="en-US" dirty="0">
                <a:solidFill>
                  <a:srgbClr val="92D050"/>
                </a:solidFill>
              </a:rPr>
              <a:t>무슨 미션을 수행할 지 결정하는 공간</a:t>
            </a:r>
          </a:p>
          <a:p>
            <a:pPr marL="262861" indent="-262861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베이스에서 각종 필요한 소모성 </a:t>
            </a:r>
            <a:r>
              <a:rPr lang="ko-KR" altLang="en-US" dirty="0">
                <a:solidFill>
                  <a:srgbClr val="92D050"/>
                </a:solidFill>
              </a:rPr>
              <a:t>아이템 및 장비를 구매</a:t>
            </a:r>
            <a:r>
              <a:rPr lang="ko-KR" altLang="en-US" dirty="0">
                <a:solidFill>
                  <a:schemeClr val="bg1"/>
                </a:solidFill>
              </a:rPr>
              <a:t>하거나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rgbClr val="92D050"/>
                </a:solidFill>
              </a:rPr>
              <a:t>아이템 충전용 기기를 구매하는 등 재정비의 공간</a:t>
            </a: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9" y="2456964"/>
            <a:ext cx="3572724" cy="238181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18" y="2512540"/>
            <a:ext cx="3519794" cy="2270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312" y="5183360"/>
            <a:ext cx="9673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인게임</a:t>
            </a:r>
            <a:r>
              <a:rPr lang="ko-KR" altLang="en-US" dirty="0">
                <a:solidFill>
                  <a:schemeClr val="bg1"/>
                </a:solidFill>
              </a:rPr>
              <a:t> 내에서 미션을 들어가기 전에 각종 필요 아이템 및 업그레이드를 구매하는 컨셉 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게임 파스모포비아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우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ko-KR" altLang="en-US" dirty="0">
                <a:solidFill>
                  <a:schemeClr val="bg1"/>
                </a:solidFill>
              </a:rPr>
              <a:t>게임 </a:t>
            </a:r>
            <a:r>
              <a:rPr lang="en-US" altLang="ko-KR" dirty="0">
                <a:solidFill>
                  <a:schemeClr val="bg1"/>
                </a:solidFill>
              </a:rPr>
              <a:t>REPO</a:t>
            </a:r>
            <a:r>
              <a:rPr lang="ko-KR" altLang="en-US" dirty="0">
                <a:solidFill>
                  <a:schemeClr val="bg1"/>
                </a:solidFill>
              </a:rPr>
              <a:t>의 상점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CC211A1D-5F4E-7D3B-5011-A78CFE2C8B50}"/>
              </a:ext>
            </a:extLst>
          </p:cNvPr>
          <p:cNvSpPr txBox="1"/>
          <p:nvPr/>
        </p:nvSpPr>
        <p:spPr>
          <a:xfrm>
            <a:off x="228599" y="182562"/>
            <a:ext cx="766760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5.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아이템 </a:t>
            </a:r>
            <a:r>
              <a:rPr lang="en-US" altLang="ko-KR" sz="3200" b="1" dirty="0">
                <a:solidFill>
                  <a:srgbClr val="66E7F9"/>
                </a:solidFill>
                <a:latin typeface="Malgun Gothic"/>
                <a:cs typeface="Malgun Gothic"/>
              </a:rPr>
              <a:t>– </a:t>
            </a: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algun Gothic"/>
                <a:cs typeface="Malgun Gothic"/>
              </a:rPr>
              <a:t>베이스에서 구매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2974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368" y="4882554"/>
            <a:ext cx="1137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［맵 규격 </a:t>
            </a:r>
            <a:r>
              <a:rPr lang="en-US" altLang="ko-KR" dirty="0">
                <a:solidFill>
                  <a:schemeClr val="bg1"/>
                </a:solidFill>
              </a:rPr>
              <a:t>: 225x225x100m</a:t>
            </a:r>
            <a:r>
              <a:rPr lang="en-US" altLang="ko-KR" baseline="30000" dirty="0">
                <a:solidFill>
                  <a:schemeClr val="bg1"/>
                </a:solidFill>
              </a:rPr>
              <a:t>2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］</a:t>
            </a:r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기본적으로 어두운 주변을 손전등이나 헤드 라이트 같은 아이템을 사용하여 맵 주변이나 건물 안을 이동하면서 주어진 미션을 달성하거나 돈이 되는 아이템을 얻기 위해 탐사한다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183E4A9B-7DA5-65B9-1B3A-98B80CDB9CB4}"/>
              </a:ext>
            </a:extLst>
          </p:cNvPr>
          <p:cNvSpPr txBox="1"/>
          <p:nvPr/>
        </p:nvSpPr>
        <p:spPr>
          <a:xfrm>
            <a:off x="228599" y="182562"/>
            <a:ext cx="766760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6.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맵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1DA967-DF14-4DC4-5DFC-2F141BDB2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368" y="1052140"/>
            <a:ext cx="5578699" cy="37584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1CC2D76-7A20-3450-E45C-C0BAEB31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1" y="1052140"/>
            <a:ext cx="5575582" cy="37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3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자유형: 도형 341"/>
          <p:cNvSpPr/>
          <p:nvPr/>
        </p:nvSpPr>
        <p:spPr>
          <a:xfrm>
            <a:off x="834197" y="981064"/>
            <a:ext cx="526204" cy="526204"/>
          </a:xfrm>
          <a:custGeom>
            <a:avLst/>
            <a:gdLst/>
            <a:ahLst/>
            <a:cxnLst/>
            <a:rect l="0" t="0" r="r" b="b"/>
            <a:pathLst>
              <a:path w="1394" h="1394">
                <a:moveTo>
                  <a:pt x="1394" y="697"/>
                </a:moveTo>
                <a:cubicBezTo>
                  <a:pt x="1394" y="720"/>
                  <a:pt x="1393" y="742"/>
                  <a:pt x="1390" y="765"/>
                </a:cubicBezTo>
                <a:cubicBezTo>
                  <a:pt x="1388" y="788"/>
                  <a:pt x="1385" y="810"/>
                  <a:pt x="1380" y="833"/>
                </a:cubicBezTo>
                <a:cubicBezTo>
                  <a:pt x="1376" y="855"/>
                  <a:pt x="1370" y="877"/>
                  <a:pt x="1364" y="900"/>
                </a:cubicBezTo>
                <a:cubicBezTo>
                  <a:pt x="1357" y="922"/>
                  <a:pt x="1350" y="943"/>
                  <a:pt x="1341" y="964"/>
                </a:cubicBezTo>
                <a:cubicBezTo>
                  <a:pt x="1332" y="985"/>
                  <a:pt x="1322" y="1006"/>
                  <a:pt x="1312" y="1026"/>
                </a:cubicBezTo>
                <a:cubicBezTo>
                  <a:pt x="1301" y="1046"/>
                  <a:pt x="1289" y="1066"/>
                  <a:pt x="1276" y="1085"/>
                </a:cubicBezTo>
                <a:cubicBezTo>
                  <a:pt x="1264" y="1104"/>
                  <a:pt x="1250" y="1122"/>
                  <a:pt x="1236" y="1140"/>
                </a:cubicBezTo>
                <a:cubicBezTo>
                  <a:pt x="1221" y="1157"/>
                  <a:pt x="1206" y="1174"/>
                  <a:pt x="1190" y="1190"/>
                </a:cubicBezTo>
                <a:cubicBezTo>
                  <a:pt x="1174" y="1206"/>
                  <a:pt x="1156" y="1222"/>
                  <a:pt x="1138" y="1236"/>
                </a:cubicBezTo>
                <a:cubicBezTo>
                  <a:pt x="1121" y="1251"/>
                  <a:pt x="1102" y="1264"/>
                  <a:pt x="1083" y="1277"/>
                </a:cubicBezTo>
                <a:cubicBezTo>
                  <a:pt x="1064" y="1289"/>
                  <a:pt x="1045" y="1301"/>
                  <a:pt x="1025" y="1312"/>
                </a:cubicBezTo>
                <a:cubicBezTo>
                  <a:pt x="1005" y="1323"/>
                  <a:pt x="984" y="1332"/>
                  <a:pt x="963" y="1341"/>
                </a:cubicBezTo>
                <a:cubicBezTo>
                  <a:pt x="942" y="1350"/>
                  <a:pt x="920" y="1358"/>
                  <a:pt x="899" y="1364"/>
                </a:cubicBezTo>
                <a:cubicBezTo>
                  <a:pt x="877" y="1371"/>
                  <a:pt x="855" y="1376"/>
                  <a:pt x="832" y="1381"/>
                </a:cubicBezTo>
                <a:cubicBezTo>
                  <a:pt x="810" y="1385"/>
                  <a:pt x="787" y="1389"/>
                  <a:pt x="765" y="1391"/>
                </a:cubicBezTo>
                <a:cubicBezTo>
                  <a:pt x="742" y="1393"/>
                  <a:pt x="719" y="1394"/>
                  <a:pt x="696" y="1394"/>
                </a:cubicBezTo>
                <a:cubicBezTo>
                  <a:pt x="674" y="1394"/>
                  <a:pt x="651" y="1393"/>
                  <a:pt x="628" y="1391"/>
                </a:cubicBezTo>
                <a:cubicBezTo>
                  <a:pt x="605" y="1389"/>
                  <a:pt x="583" y="1385"/>
                  <a:pt x="561" y="1381"/>
                </a:cubicBezTo>
                <a:cubicBezTo>
                  <a:pt x="538" y="1376"/>
                  <a:pt x="516" y="1371"/>
                  <a:pt x="494" y="1364"/>
                </a:cubicBezTo>
                <a:cubicBezTo>
                  <a:pt x="472" y="1358"/>
                  <a:pt x="451" y="1350"/>
                  <a:pt x="430" y="1341"/>
                </a:cubicBezTo>
                <a:cubicBezTo>
                  <a:pt x="409" y="1332"/>
                  <a:pt x="388" y="1323"/>
                  <a:pt x="368" y="1312"/>
                </a:cubicBezTo>
                <a:cubicBezTo>
                  <a:pt x="348" y="1301"/>
                  <a:pt x="328" y="1289"/>
                  <a:pt x="310" y="1277"/>
                </a:cubicBezTo>
                <a:cubicBezTo>
                  <a:pt x="291" y="1264"/>
                  <a:pt x="272" y="1251"/>
                  <a:pt x="255" y="1236"/>
                </a:cubicBezTo>
                <a:cubicBezTo>
                  <a:pt x="237" y="1222"/>
                  <a:pt x="220" y="1206"/>
                  <a:pt x="204" y="1190"/>
                </a:cubicBezTo>
                <a:cubicBezTo>
                  <a:pt x="188" y="1174"/>
                  <a:pt x="173" y="1157"/>
                  <a:pt x="158" y="1140"/>
                </a:cubicBezTo>
                <a:cubicBezTo>
                  <a:pt x="144" y="1122"/>
                  <a:pt x="130" y="1104"/>
                  <a:pt x="117" y="1085"/>
                </a:cubicBezTo>
                <a:cubicBezTo>
                  <a:pt x="105" y="1066"/>
                  <a:pt x="93" y="1046"/>
                  <a:pt x="82" y="1026"/>
                </a:cubicBezTo>
                <a:cubicBezTo>
                  <a:pt x="71" y="1006"/>
                  <a:pt x="62" y="985"/>
                  <a:pt x="53" y="964"/>
                </a:cubicBezTo>
                <a:cubicBezTo>
                  <a:pt x="44" y="943"/>
                  <a:pt x="37" y="922"/>
                  <a:pt x="30" y="900"/>
                </a:cubicBezTo>
                <a:cubicBezTo>
                  <a:pt x="23" y="877"/>
                  <a:pt x="18" y="855"/>
                  <a:pt x="13" y="833"/>
                </a:cubicBezTo>
                <a:cubicBezTo>
                  <a:pt x="9" y="810"/>
                  <a:pt x="6" y="788"/>
                  <a:pt x="3" y="765"/>
                </a:cubicBezTo>
                <a:cubicBezTo>
                  <a:pt x="1" y="742"/>
                  <a:pt x="0" y="720"/>
                  <a:pt x="0" y="697"/>
                </a:cubicBezTo>
                <a:cubicBezTo>
                  <a:pt x="0" y="674"/>
                  <a:pt x="1" y="651"/>
                  <a:pt x="3" y="628"/>
                </a:cubicBezTo>
                <a:cubicBezTo>
                  <a:pt x="6" y="606"/>
                  <a:pt x="9" y="583"/>
                  <a:pt x="13" y="561"/>
                </a:cubicBezTo>
                <a:cubicBezTo>
                  <a:pt x="18" y="539"/>
                  <a:pt x="23" y="516"/>
                  <a:pt x="30" y="495"/>
                </a:cubicBezTo>
                <a:cubicBezTo>
                  <a:pt x="37" y="473"/>
                  <a:pt x="44" y="451"/>
                  <a:pt x="53" y="430"/>
                </a:cubicBezTo>
                <a:cubicBezTo>
                  <a:pt x="62" y="409"/>
                  <a:pt x="71" y="389"/>
                  <a:pt x="82" y="368"/>
                </a:cubicBezTo>
                <a:cubicBezTo>
                  <a:pt x="93" y="348"/>
                  <a:pt x="105" y="329"/>
                  <a:pt x="117" y="310"/>
                </a:cubicBezTo>
                <a:cubicBezTo>
                  <a:pt x="130" y="291"/>
                  <a:pt x="144" y="273"/>
                  <a:pt x="158" y="255"/>
                </a:cubicBezTo>
                <a:cubicBezTo>
                  <a:pt x="173" y="237"/>
                  <a:pt x="188" y="220"/>
                  <a:pt x="204" y="204"/>
                </a:cubicBezTo>
                <a:cubicBezTo>
                  <a:pt x="220" y="188"/>
                  <a:pt x="237" y="173"/>
                  <a:pt x="255" y="158"/>
                </a:cubicBezTo>
                <a:cubicBezTo>
                  <a:pt x="272" y="144"/>
                  <a:pt x="291" y="130"/>
                  <a:pt x="310" y="118"/>
                </a:cubicBezTo>
                <a:cubicBezTo>
                  <a:pt x="328" y="105"/>
                  <a:pt x="348" y="93"/>
                  <a:pt x="368" y="83"/>
                </a:cubicBezTo>
                <a:cubicBezTo>
                  <a:pt x="388" y="72"/>
                  <a:pt x="409" y="62"/>
                  <a:pt x="430" y="53"/>
                </a:cubicBezTo>
                <a:cubicBezTo>
                  <a:pt x="451" y="45"/>
                  <a:pt x="472" y="37"/>
                  <a:pt x="494" y="30"/>
                </a:cubicBezTo>
                <a:cubicBezTo>
                  <a:pt x="516" y="24"/>
                  <a:pt x="538" y="18"/>
                  <a:pt x="561" y="14"/>
                </a:cubicBezTo>
                <a:cubicBezTo>
                  <a:pt x="583" y="9"/>
                  <a:pt x="605" y="6"/>
                  <a:pt x="628" y="4"/>
                </a:cubicBezTo>
                <a:cubicBezTo>
                  <a:pt x="651" y="1"/>
                  <a:pt x="674" y="0"/>
                  <a:pt x="696" y="0"/>
                </a:cubicBezTo>
                <a:cubicBezTo>
                  <a:pt x="719" y="0"/>
                  <a:pt x="742" y="1"/>
                  <a:pt x="765" y="4"/>
                </a:cubicBezTo>
                <a:cubicBezTo>
                  <a:pt x="787" y="6"/>
                  <a:pt x="810" y="9"/>
                  <a:pt x="832" y="14"/>
                </a:cubicBezTo>
                <a:cubicBezTo>
                  <a:pt x="855" y="18"/>
                  <a:pt x="877" y="24"/>
                  <a:pt x="899" y="30"/>
                </a:cubicBezTo>
                <a:cubicBezTo>
                  <a:pt x="920" y="37"/>
                  <a:pt x="942" y="45"/>
                  <a:pt x="963" y="53"/>
                </a:cubicBezTo>
                <a:cubicBezTo>
                  <a:pt x="984" y="62"/>
                  <a:pt x="1005" y="72"/>
                  <a:pt x="1025" y="83"/>
                </a:cubicBezTo>
                <a:cubicBezTo>
                  <a:pt x="1045" y="93"/>
                  <a:pt x="1064" y="105"/>
                  <a:pt x="1083" y="118"/>
                </a:cubicBezTo>
                <a:cubicBezTo>
                  <a:pt x="1102" y="130"/>
                  <a:pt x="1121" y="144"/>
                  <a:pt x="1138" y="158"/>
                </a:cubicBezTo>
                <a:cubicBezTo>
                  <a:pt x="1156" y="173"/>
                  <a:pt x="1174" y="188"/>
                  <a:pt x="1190" y="204"/>
                </a:cubicBezTo>
                <a:cubicBezTo>
                  <a:pt x="1206" y="220"/>
                  <a:pt x="1221" y="237"/>
                  <a:pt x="1236" y="255"/>
                </a:cubicBezTo>
                <a:cubicBezTo>
                  <a:pt x="1250" y="273"/>
                  <a:pt x="1264" y="291"/>
                  <a:pt x="1276" y="310"/>
                </a:cubicBezTo>
                <a:cubicBezTo>
                  <a:pt x="1289" y="329"/>
                  <a:pt x="1301" y="348"/>
                  <a:pt x="1312" y="368"/>
                </a:cubicBezTo>
                <a:cubicBezTo>
                  <a:pt x="1322" y="389"/>
                  <a:pt x="1332" y="409"/>
                  <a:pt x="1341" y="430"/>
                </a:cubicBezTo>
                <a:cubicBezTo>
                  <a:pt x="1350" y="451"/>
                  <a:pt x="1357" y="473"/>
                  <a:pt x="1364" y="495"/>
                </a:cubicBezTo>
                <a:cubicBezTo>
                  <a:pt x="1370" y="516"/>
                  <a:pt x="1376" y="539"/>
                  <a:pt x="1380" y="561"/>
                </a:cubicBezTo>
                <a:cubicBezTo>
                  <a:pt x="1385" y="583"/>
                  <a:pt x="1388" y="606"/>
                  <a:pt x="1390" y="628"/>
                </a:cubicBezTo>
                <a:cubicBezTo>
                  <a:pt x="1393" y="651"/>
                  <a:pt x="1394" y="674"/>
                  <a:pt x="1394" y="697"/>
                </a:cubicBezTo>
                <a:close/>
              </a:path>
            </a:pathLst>
          </a:custGeom>
          <a:solidFill>
            <a:srgbClr val="01FF70">
              <a:alpha val="2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43" name="그림 342"/>
          <p:cNvPicPr/>
          <p:nvPr/>
        </p:nvPicPr>
        <p:blipFill>
          <a:blip r:embed="rId2"/>
          <a:stretch/>
        </p:blipFill>
        <p:spPr>
          <a:xfrm>
            <a:off x="930832" y="1112804"/>
            <a:ext cx="332558" cy="262347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5" name="TextBox 344"/>
          <p:cNvSpPr txBox="1"/>
          <p:nvPr/>
        </p:nvSpPr>
        <p:spPr>
          <a:xfrm>
            <a:off x="1570279" y="1031646"/>
            <a:ext cx="1114088" cy="255006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lstStyle/>
          <a:p>
            <a:r>
              <a:rPr lang="zh-CN" altLang="en-US" sz="1657" dirty="0">
                <a:solidFill>
                  <a:srgbClr val="93C5FD"/>
                </a:solidFill>
                <a:latin typeface="NotoSansKR"/>
                <a:ea typeface="NotoSansKR"/>
              </a:rPr>
              <a:t>유사점 분석</a:t>
            </a:r>
            <a:endParaRPr lang="en-US" sz="1657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6" name="자유형: 도형 345"/>
          <p:cNvSpPr/>
          <p:nvPr/>
        </p:nvSpPr>
        <p:spPr>
          <a:xfrm>
            <a:off x="5752582" y="1857567"/>
            <a:ext cx="3111157" cy="1402329"/>
          </a:xfrm>
          <a:custGeom>
            <a:avLst/>
            <a:gdLst/>
            <a:ahLst/>
            <a:cxnLst/>
            <a:rect l="0" t="0" r="r" b="b"/>
            <a:pathLst>
              <a:path w="13604" h="3715">
                <a:moveTo>
                  <a:pt x="0" y="3715"/>
                </a:moveTo>
                <a:lnTo>
                  <a:pt x="0" y="0"/>
                </a:lnTo>
                <a:lnTo>
                  <a:pt x="13419" y="0"/>
                </a:lnTo>
                <a:cubicBezTo>
                  <a:pt x="13431" y="0"/>
                  <a:pt x="13443" y="1"/>
                  <a:pt x="13455" y="3"/>
                </a:cubicBezTo>
                <a:cubicBezTo>
                  <a:pt x="13467" y="6"/>
                  <a:pt x="13478" y="9"/>
                  <a:pt x="13490" y="14"/>
                </a:cubicBezTo>
                <a:cubicBezTo>
                  <a:pt x="13501" y="18"/>
                  <a:pt x="13512" y="24"/>
                  <a:pt x="13522" y="31"/>
                </a:cubicBezTo>
                <a:cubicBezTo>
                  <a:pt x="13532" y="38"/>
                  <a:pt x="13541" y="45"/>
                  <a:pt x="13550" y="54"/>
                </a:cubicBezTo>
                <a:cubicBezTo>
                  <a:pt x="13559" y="63"/>
                  <a:pt x="13566" y="72"/>
                  <a:pt x="13573" y="82"/>
                </a:cubicBezTo>
                <a:cubicBezTo>
                  <a:pt x="13580" y="92"/>
                  <a:pt x="13585" y="103"/>
                  <a:pt x="13590" y="114"/>
                </a:cubicBezTo>
                <a:cubicBezTo>
                  <a:pt x="13595" y="126"/>
                  <a:pt x="13598" y="137"/>
                  <a:pt x="13601" y="149"/>
                </a:cubicBezTo>
                <a:cubicBezTo>
                  <a:pt x="13603" y="161"/>
                  <a:pt x="13604" y="173"/>
                  <a:pt x="13604" y="185"/>
                </a:cubicBezTo>
                <a:lnTo>
                  <a:pt x="13604" y="3529"/>
                </a:lnTo>
                <a:cubicBezTo>
                  <a:pt x="13604" y="3541"/>
                  <a:pt x="13603" y="3553"/>
                  <a:pt x="13601" y="3565"/>
                </a:cubicBezTo>
                <a:cubicBezTo>
                  <a:pt x="13598" y="3577"/>
                  <a:pt x="13595" y="3589"/>
                  <a:pt x="13590" y="3600"/>
                </a:cubicBezTo>
                <a:cubicBezTo>
                  <a:pt x="13585" y="3611"/>
                  <a:pt x="13580" y="3622"/>
                  <a:pt x="13573" y="3632"/>
                </a:cubicBezTo>
                <a:cubicBezTo>
                  <a:pt x="13566" y="3642"/>
                  <a:pt x="13559" y="3652"/>
                  <a:pt x="13550" y="3660"/>
                </a:cubicBezTo>
                <a:cubicBezTo>
                  <a:pt x="13541" y="3669"/>
                  <a:pt x="13532" y="3677"/>
                  <a:pt x="13522" y="3683"/>
                </a:cubicBezTo>
                <a:cubicBezTo>
                  <a:pt x="13512" y="3690"/>
                  <a:pt x="13501" y="3696"/>
                  <a:pt x="13490" y="3701"/>
                </a:cubicBezTo>
                <a:cubicBezTo>
                  <a:pt x="13478" y="3705"/>
                  <a:pt x="13467" y="3709"/>
                  <a:pt x="13455" y="3711"/>
                </a:cubicBezTo>
                <a:cubicBezTo>
                  <a:pt x="13443" y="3714"/>
                  <a:pt x="13431" y="3715"/>
                  <a:pt x="13419" y="3715"/>
                </a:cubicBezTo>
                <a:lnTo>
                  <a:pt x="0" y="3715"/>
                </a:lnTo>
                <a:close/>
              </a:path>
            </a:pathLst>
          </a:custGeom>
          <a:solidFill>
            <a:srgbClr val="001F3F">
              <a:alpha val="7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47" name="자유형: 도형 346"/>
          <p:cNvSpPr/>
          <p:nvPr/>
        </p:nvSpPr>
        <p:spPr>
          <a:xfrm>
            <a:off x="5735216" y="1857567"/>
            <a:ext cx="45719" cy="1402329"/>
          </a:xfrm>
          <a:custGeom>
            <a:avLst/>
            <a:gdLst/>
            <a:ahLst/>
            <a:cxnLst/>
            <a:rect l="0" t="0" r="r" b="b"/>
            <a:pathLst>
              <a:path w="94" h="3715">
                <a:moveTo>
                  <a:pt x="0" y="0"/>
                </a:moveTo>
                <a:lnTo>
                  <a:pt x="94" y="0"/>
                </a:lnTo>
                <a:lnTo>
                  <a:pt x="94" y="3715"/>
                </a:lnTo>
                <a:lnTo>
                  <a:pt x="0" y="3715"/>
                </a:lnTo>
                <a:lnTo>
                  <a:pt x="0" y="0"/>
                </a:lnTo>
                <a:close/>
              </a:path>
            </a:pathLst>
          </a:custGeom>
          <a:solidFill>
            <a:srgbClr val="01FF7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48" name="그림 347"/>
          <p:cNvPicPr/>
          <p:nvPr/>
        </p:nvPicPr>
        <p:blipFill>
          <a:blip r:embed="rId3"/>
          <a:stretch/>
        </p:blipFill>
        <p:spPr>
          <a:xfrm>
            <a:off x="5945851" y="2067822"/>
            <a:ext cx="168075" cy="17477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" name="TextBox 348"/>
          <p:cNvSpPr txBox="1"/>
          <p:nvPr/>
        </p:nvSpPr>
        <p:spPr>
          <a:xfrm>
            <a:off x="1570278" y="1315510"/>
            <a:ext cx="5161251" cy="215444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1400" dirty="0">
                <a:solidFill>
                  <a:srgbClr val="BFDBFE"/>
                </a:solidFill>
                <a:latin typeface="NotoSansKR"/>
                <a:ea typeface="NotoSansKR"/>
              </a:rPr>
              <a:t>"Lethal Company"</a:t>
            </a:r>
            <a:r>
              <a:rPr lang="ko-KR" altLang="en-US" sz="1400" dirty="0">
                <a:solidFill>
                  <a:srgbClr val="BFDBFE"/>
                </a:solidFill>
                <a:latin typeface="NotoSansKR"/>
                <a:ea typeface="NotoSansKR"/>
              </a:rPr>
              <a:t>와 </a:t>
            </a:r>
            <a:r>
              <a:rPr lang="zh-CN" altLang="en-US" sz="1400" dirty="0">
                <a:solidFill>
                  <a:srgbClr val="BFDBFE"/>
                </a:solidFill>
                <a:latin typeface="NotoSansKR"/>
                <a:ea typeface="NotoSansKR"/>
              </a:rPr>
              <a:t>몇 가지 핵심적인 특징을 공유합니다</a:t>
            </a:r>
            <a:r>
              <a:rPr lang="en-US" sz="1400" dirty="0">
                <a:solidFill>
                  <a:srgbClr val="BFDBFE"/>
                </a:solidFill>
                <a:latin typeface="NotoSansKR"/>
                <a:ea typeface="NotoSansKR"/>
              </a:rPr>
              <a:t>.</a:t>
            </a:r>
            <a:endParaRPr lang="en-US" sz="14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0" name="TextBox 349"/>
          <p:cNvSpPr txBox="1"/>
          <p:nvPr/>
        </p:nvSpPr>
        <p:spPr>
          <a:xfrm>
            <a:off x="6270104" y="2062916"/>
            <a:ext cx="1538577" cy="213007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384">
                <a:solidFill>
                  <a:srgbClr val="34D399"/>
                </a:solidFill>
                <a:latin typeface="NotoSansKR"/>
                <a:ea typeface="NotoSansKR"/>
              </a:rPr>
              <a:t>장르 및 플레이 방식</a:t>
            </a:r>
            <a:endParaRPr lang="en-US" sz="138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5905308" y="2541248"/>
            <a:ext cx="2895825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NotoSansKR"/>
                <a:ea typeface="NotoSansKR"/>
              </a:rPr>
              <a:t>4</a:t>
            </a: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인 온라인 협동 생존 호러 장르를 채택</a:t>
            </a:r>
            <a:br>
              <a:rPr lang="en-US" sz="1200" dirty="0">
                <a:solidFill>
                  <a:srgbClr val="FFFFFF"/>
                </a:solidFill>
                <a:latin typeface="NotoSansKR"/>
                <a:ea typeface="NotoSansKR"/>
              </a:rPr>
            </a:b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플레이어들은 함께 위험한</a:t>
            </a:r>
            <a:r>
              <a:rPr lang="en-US" altLang="zh-CN" sz="1200" dirty="0">
                <a:solidFill>
                  <a:srgbClr val="FFFFFF"/>
                </a:solidFill>
                <a:latin typeface="NotoSansKR"/>
                <a:ea typeface="NotoSansKR"/>
              </a:rPr>
              <a:t> </a:t>
            </a: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환경을 탐험하며 생존</a:t>
            </a:r>
            <a:endParaRPr lang="en-US" altLang="ko-KR" sz="12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자유형: 도형 351"/>
          <p:cNvSpPr/>
          <p:nvPr/>
        </p:nvSpPr>
        <p:spPr>
          <a:xfrm>
            <a:off x="8983793" y="1857567"/>
            <a:ext cx="3111157" cy="1402329"/>
          </a:xfrm>
          <a:custGeom>
            <a:avLst/>
            <a:gdLst/>
            <a:ahLst/>
            <a:cxnLst/>
            <a:rect l="0" t="0" r="r" b="b"/>
            <a:pathLst>
              <a:path w="13604" h="3715">
                <a:moveTo>
                  <a:pt x="0" y="3715"/>
                </a:moveTo>
                <a:lnTo>
                  <a:pt x="0" y="0"/>
                </a:lnTo>
                <a:lnTo>
                  <a:pt x="13418" y="0"/>
                </a:lnTo>
                <a:cubicBezTo>
                  <a:pt x="13430" y="0"/>
                  <a:pt x="13442" y="1"/>
                  <a:pt x="13454" y="3"/>
                </a:cubicBezTo>
                <a:cubicBezTo>
                  <a:pt x="13466" y="6"/>
                  <a:pt x="13478" y="9"/>
                  <a:pt x="13489" y="14"/>
                </a:cubicBezTo>
                <a:cubicBezTo>
                  <a:pt x="13500" y="18"/>
                  <a:pt x="13511" y="24"/>
                  <a:pt x="13521" y="31"/>
                </a:cubicBezTo>
                <a:cubicBezTo>
                  <a:pt x="13531" y="38"/>
                  <a:pt x="13541" y="45"/>
                  <a:pt x="13549" y="54"/>
                </a:cubicBezTo>
                <a:cubicBezTo>
                  <a:pt x="13558" y="63"/>
                  <a:pt x="13566" y="72"/>
                  <a:pt x="13572" y="82"/>
                </a:cubicBezTo>
                <a:cubicBezTo>
                  <a:pt x="13579" y="92"/>
                  <a:pt x="13585" y="103"/>
                  <a:pt x="13590" y="114"/>
                </a:cubicBezTo>
                <a:cubicBezTo>
                  <a:pt x="13594" y="126"/>
                  <a:pt x="13598" y="137"/>
                  <a:pt x="13600" y="149"/>
                </a:cubicBezTo>
                <a:cubicBezTo>
                  <a:pt x="13602" y="161"/>
                  <a:pt x="13604" y="173"/>
                  <a:pt x="13604" y="185"/>
                </a:cubicBezTo>
                <a:lnTo>
                  <a:pt x="13604" y="3529"/>
                </a:lnTo>
                <a:cubicBezTo>
                  <a:pt x="13604" y="3541"/>
                  <a:pt x="13602" y="3553"/>
                  <a:pt x="13600" y="3565"/>
                </a:cubicBezTo>
                <a:cubicBezTo>
                  <a:pt x="13598" y="3577"/>
                  <a:pt x="13594" y="3589"/>
                  <a:pt x="13590" y="3600"/>
                </a:cubicBezTo>
                <a:cubicBezTo>
                  <a:pt x="13585" y="3611"/>
                  <a:pt x="13579" y="3622"/>
                  <a:pt x="13572" y="3632"/>
                </a:cubicBezTo>
                <a:cubicBezTo>
                  <a:pt x="13566" y="3642"/>
                  <a:pt x="13558" y="3652"/>
                  <a:pt x="13549" y="3660"/>
                </a:cubicBezTo>
                <a:cubicBezTo>
                  <a:pt x="13541" y="3669"/>
                  <a:pt x="13531" y="3677"/>
                  <a:pt x="13521" y="3683"/>
                </a:cubicBezTo>
                <a:cubicBezTo>
                  <a:pt x="13511" y="3690"/>
                  <a:pt x="13500" y="3696"/>
                  <a:pt x="13489" y="3701"/>
                </a:cubicBezTo>
                <a:cubicBezTo>
                  <a:pt x="13478" y="3705"/>
                  <a:pt x="13466" y="3709"/>
                  <a:pt x="13454" y="3711"/>
                </a:cubicBezTo>
                <a:cubicBezTo>
                  <a:pt x="13442" y="3714"/>
                  <a:pt x="13430" y="3715"/>
                  <a:pt x="13418" y="3715"/>
                </a:cubicBezTo>
                <a:lnTo>
                  <a:pt x="0" y="3715"/>
                </a:lnTo>
                <a:close/>
              </a:path>
            </a:pathLst>
          </a:custGeom>
          <a:solidFill>
            <a:srgbClr val="001F3F">
              <a:alpha val="7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53" name="자유형: 도형 352"/>
          <p:cNvSpPr/>
          <p:nvPr/>
        </p:nvSpPr>
        <p:spPr>
          <a:xfrm>
            <a:off x="8966050" y="1857567"/>
            <a:ext cx="45719" cy="1402329"/>
          </a:xfrm>
          <a:custGeom>
            <a:avLst/>
            <a:gdLst/>
            <a:ahLst/>
            <a:cxnLst/>
            <a:rect l="0" t="0" r="r" b="b"/>
            <a:pathLst>
              <a:path w="94" h="3715">
                <a:moveTo>
                  <a:pt x="0" y="0"/>
                </a:moveTo>
                <a:lnTo>
                  <a:pt x="94" y="0"/>
                </a:lnTo>
                <a:lnTo>
                  <a:pt x="94" y="3715"/>
                </a:lnTo>
                <a:lnTo>
                  <a:pt x="0" y="3715"/>
                </a:lnTo>
                <a:lnTo>
                  <a:pt x="0" y="0"/>
                </a:lnTo>
                <a:close/>
              </a:path>
            </a:pathLst>
          </a:custGeom>
          <a:solidFill>
            <a:srgbClr val="01FF7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4" name="그림 353"/>
          <p:cNvPicPr/>
          <p:nvPr/>
        </p:nvPicPr>
        <p:blipFill>
          <a:blip r:embed="rId4"/>
          <a:stretch/>
        </p:blipFill>
        <p:spPr>
          <a:xfrm>
            <a:off x="9176684" y="2067822"/>
            <a:ext cx="134402" cy="17477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6" name="TextBox 355"/>
          <p:cNvSpPr txBox="1"/>
          <p:nvPr/>
        </p:nvSpPr>
        <p:spPr>
          <a:xfrm>
            <a:off x="9457150" y="2062916"/>
            <a:ext cx="1198459" cy="213007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384" dirty="0">
                <a:solidFill>
                  <a:srgbClr val="34D399"/>
                </a:solidFill>
                <a:latin typeface="NotoSansKR"/>
                <a:ea typeface="NotoSansKR"/>
              </a:rPr>
              <a:t>핵심 게임 루프</a:t>
            </a:r>
            <a:endParaRPr lang="en-US" sz="138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9176686" y="2419632"/>
            <a:ext cx="4435254" cy="553998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버려진 장소에 진입하여 목표를 달성하고</a:t>
            </a:r>
            <a:r>
              <a:rPr lang="en-US" sz="1200" dirty="0">
                <a:solidFill>
                  <a:srgbClr val="FFFFFF"/>
                </a:solidFill>
                <a:latin typeface="NotoSansKR"/>
                <a:ea typeface="NotoSansKR"/>
              </a:rPr>
              <a:t>, </a:t>
            </a:r>
            <a:br>
              <a:rPr lang="en-US" sz="1200" dirty="0">
                <a:solidFill>
                  <a:srgbClr val="FFFFFF"/>
                </a:solidFill>
                <a:latin typeface="NotoSansKR"/>
                <a:ea typeface="NotoSansKR"/>
              </a:rPr>
            </a:b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위험한 존재를 피해 탈출하는 유사한 구조</a:t>
            </a:r>
            <a:endParaRPr lang="en-US" altLang="ko-KR" sz="1200" dirty="0">
              <a:solidFill>
                <a:srgbClr val="000000"/>
              </a:solidFill>
              <a:latin typeface="Times New Roman"/>
            </a:endParaRPr>
          </a:p>
          <a:p>
            <a:endParaRPr lang="en-US" sz="1200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8" name="그림 357"/>
          <p:cNvPicPr/>
          <p:nvPr/>
        </p:nvPicPr>
        <p:blipFill>
          <a:blip r:embed="rId5"/>
          <a:stretch/>
        </p:blipFill>
        <p:spPr>
          <a:xfrm>
            <a:off x="9176684" y="2944325"/>
            <a:ext cx="80699" cy="122303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0" name="그림 359"/>
          <p:cNvPicPr/>
          <p:nvPr/>
        </p:nvPicPr>
        <p:blipFill>
          <a:blip r:embed="rId5"/>
          <a:stretch/>
        </p:blipFill>
        <p:spPr>
          <a:xfrm>
            <a:off x="9753600" y="2944325"/>
            <a:ext cx="80699" cy="12230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1" name="TextBox 360"/>
          <p:cNvSpPr txBox="1"/>
          <p:nvPr/>
        </p:nvSpPr>
        <p:spPr>
          <a:xfrm>
            <a:off x="9267814" y="2935643"/>
            <a:ext cx="308630" cy="297004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965" dirty="0">
                <a:solidFill>
                  <a:srgbClr val="BFDBFE"/>
                </a:solidFill>
                <a:latin typeface="NotoSansKR"/>
                <a:ea typeface="NotoSansKR"/>
              </a:rPr>
              <a:t> </a:t>
            </a:r>
            <a:r>
              <a:rPr lang="en-US" sz="965" dirty="0" err="1">
                <a:solidFill>
                  <a:srgbClr val="BFDBFE"/>
                </a:solidFill>
                <a:latin typeface="NotoSansKR"/>
                <a:ea typeface="NotoSansKR"/>
              </a:rPr>
              <a:t>진입</a:t>
            </a:r>
            <a:endParaRPr lang="en-US" sz="965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62" name="그림 361"/>
          <p:cNvPicPr/>
          <p:nvPr/>
        </p:nvPicPr>
        <p:blipFill>
          <a:blip r:embed="rId6"/>
          <a:stretch/>
        </p:blipFill>
        <p:spPr>
          <a:xfrm>
            <a:off x="10591800" y="2944325"/>
            <a:ext cx="80699" cy="12230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3" name="TextBox 362"/>
          <p:cNvSpPr txBox="1"/>
          <p:nvPr/>
        </p:nvSpPr>
        <p:spPr>
          <a:xfrm>
            <a:off x="9796193" y="2935643"/>
            <a:ext cx="617255" cy="297004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965">
                <a:solidFill>
                  <a:srgbClr val="BFDBFE"/>
                </a:solidFill>
                <a:latin typeface="NotoSansKR"/>
                <a:ea typeface="NotoSansKR"/>
              </a:rPr>
              <a:t> 목표 수집</a:t>
            </a:r>
            <a:endParaRPr lang="en-US" sz="965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64" name="그림 363"/>
          <p:cNvPicPr/>
          <p:nvPr/>
        </p:nvPicPr>
        <p:blipFill>
          <a:blip r:embed="rId6"/>
          <a:stretch/>
        </p:blipFill>
        <p:spPr>
          <a:xfrm>
            <a:off x="11430000" y="2944325"/>
            <a:ext cx="80699" cy="12230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5" name="TextBox 364"/>
          <p:cNvSpPr txBox="1"/>
          <p:nvPr/>
        </p:nvSpPr>
        <p:spPr>
          <a:xfrm>
            <a:off x="10634016" y="2935643"/>
            <a:ext cx="617255" cy="297004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965">
                <a:solidFill>
                  <a:srgbClr val="BFDBFE"/>
                </a:solidFill>
                <a:latin typeface="NotoSansKR"/>
                <a:ea typeface="NotoSansKR"/>
              </a:rPr>
              <a:t> 위험 회피</a:t>
            </a:r>
            <a:endParaRPr lang="en-US" sz="965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자유형: 도형 365"/>
          <p:cNvSpPr/>
          <p:nvPr/>
        </p:nvSpPr>
        <p:spPr>
          <a:xfrm>
            <a:off x="5752582" y="3469774"/>
            <a:ext cx="3111157" cy="1423945"/>
          </a:xfrm>
          <a:custGeom>
            <a:avLst/>
            <a:gdLst/>
            <a:ahLst/>
            <a:cxnLst/>
            <a:rect l="0" t="0" r="r" b="b"/>
            <a:pathLst>
              <a:path w="13604" h="4551">
                <a:moveTo>
                  <a:pt x="0" y="4551"/>
                </a:moveTo>
                <a:lnTo>
                  <a:pt x="0" y="0"/>
                </a:lnTo>
                <a:lnTo>
                  <a:pt x="13419" y="0"/>
                </a:lnTo>
                <a:cubicBezTo>
                  <a:pt x="13431" y="0"/>
                  <a:pt x="13443" y="1"/>
                  <a:pt x="13455" y="3"/>
                </a:cubicBezTo>
                <a:cubicBezTo>
                  <a:pt x="13467" y="6"/>
                  <a:pt x="13478" y="9"/>
                  <a:pt x="13490" y="14"/>
                </a:cubicBezTo>
                <a:cubicBezTo>
                  <a:pt x="13501" y="19"/>
                  <a:pt x="13512" y="24"/>
                  <a:pt x="13522" y="31"/>
                </a:cubicBezTo>
                <a:cubicBezTo>
                  <a:pt x="13532" y="38"/>
                  <a:pt x="13541" y="46"/>
                  <a:pt x="13550" y="54"/>
                </a:cubicBezTo>
                <a:cubicBezTo>
                  <a:pt x="13559" y="63"/>
                  <a:pt x="13566" y="72"/>
                  <a:pt x="13573" y="82"/>
                </a:cubicBezTo>
                <a:cubicBezTo>
                  <a:pt x="13580" y="93"/>
                  <a:pt x="13585" y="103"/>
                  <a:pt x="13590" y="115"/>
                </a:cubicBezTo>
                <a:cubicBezTo>
                  <a:pt x="13595" y="126"/>
                  <a:pt x="13598" y="137"/>
                  <a:pt x="13601" y="149"/>
                </a:cubicBezTo>
                <a:cubicBezTo>
                  <a:pt x="13603" y="161"/>
                  <a:pt x="13604" y="173"/>
                  <a:pt x="13604" y="186"/>
                </a:cubicBezTo>
                <a:lnTo>
                  <a:pt x="13604" y="4365"/>
                </a:lnTo>
                <a:cubicBezTo>
                  <a:pt x="13604" y="4377"/>
                  <a:pt x="13603" y="4389"/>
                  <a:pt x="13601" y="4401"/>
                </a:cubicBezTo>
                <a:cubicBezTo>
                  <a:pt x="13598" y="4413"/>
                  <a:pt x="13595" y="4425"/>
                  <a:pt x="13590" y="4436"/>
                </a:cubicBezTo>
                <a:cubicBezTo>
                  <a:pt x="13585" y="4447"/>
                  <a:pt x="13580" y="4458"/>
                  <a:pt x="13573" y="4468"/>
                </a:cubicBezTo>
                <a:cubicBezTo>
                  <a:pt x="13566" y="4478"/>
                  <a:pt x="13559" y="4488"/>
                  <a:pt x="13550" y="4496"/>
                </a:cubicBezTo>
                <a:cubicBezTo>
                  <a:pt x="13541" y="4505"/>
                  <a:pt x="13532" y="4513"/>
                  <a:pt x="13522" y="4519"/>
                </a:cubicBezTo>
                <a:cubicBezTo>
                  <a:pt x="13512" y="4526"/>
                  <a:pt x="13501" y="4532"/>
                  <a:pt x="13490" y="4536"/>
                </a:cubicBezTo>
                <a:cubicBezTo>
                  <a:pt x="13478" y="4541"/>
                  <a:pt x="13467" y="4545"/>
                  <a:pt x="13455" y="4547"/>
                </a:cubicBezTo>
                <a:cubicBezTo>
                  <a:pt x="13443" y="4549"/>
                  <a:pt x="13431" y="4551"/>
                  <a:pt x="13419" y="4551"/>
                </a:cubicBezTo>
                <a:lnTo>
                  <a:pt x="0" y="4551"/>
                </a:lnTo>
                <a:close/>
              </a:path>
            </a:pathLst>
          </a:custGeom>
          <a:solidFill>
            <a:srgbClr val="001F3F">
              <a:alpha val="7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67" name="자유형: 도형 366"/>
          <p:cNvSpPr/>
          <p:nvPr/>
        </p:nvSpPr>
        <p:spPr>
          <a:xfrm>
            <a:off x="5735216" y="3469774"/>
            <a:ext cx="45719" cy="1423945"/>
          </a:xfrm>
          <a:custGeom>
            <a:avLst/>
            <a:gdLst/>
            <a:ahLst/>
            <a:cxnLst/>
            <a:rect l="0" t="0" r="r" b="b"/>
            <a:pathLst>
              <a:path w="94" h="4551">
                <a:moveTo>
                  <a:pt x="0" y="0"/>
                </a:moveTo>
                <a:lnTo>
                  <a:pt x="94" y="0"/>
                </a:lnTo>
                <a:lnTo>
                  <a:pt x="94" y="4551"/>
                </a:lnTo>
                <a:lnTo>
                  <a:pt x="0" y="4551"/>
                </a:lnTo>
                <a:lnTo>
                  <a:pt x="0" y="0"/>
                </a:lnTo>
                <a:close/>
              </a:path>
            </a:pathLst>
          </a:custGeom>
          <a:solidFill>
            <a:srgbClr val="01FF7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69" name="그림 368"/>
          <p:cNvPicPr/>
          <p:nvPr/>
        </p:nvPicPr>
        <p:blipFill>
          <a:blip r:embed="rId7"/>
          <a:stretch/>
        </p:blipFill>
        <p:spPr>
          <a:xfrm>
            <a:off x="5945851" y="3680029"/>
            <a:ext cx="154722" cy="17477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0" name="TextBox 369"/>
          <p:cNvSpPr txBox="1"/>
          <p:nvPr/>
        </p:nvSpPr>
        <p:spPr>
          <a:xfrm>
            <a:off x="11521507" y="2935643"/>
            <a:ext cx="308630" cy="297004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en-US" sz="965">
                <a:solidFill>
                  <a:srgbClr val="BFDBFE"/>
                </a:solidFill>
                <a:latin typeface="NotoSansKR"/>
                <a:ea typeface="NotoSansKR"/>
              </a:rPr>
              <a:t> 탈출</a:t>
            </a:r>
            <a:endParaRPr lang="en-US" sz="965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6252363" y="3675122"/>
            <a:ext cx="1555103" cy="213007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384">
                <a:solidFill>
                  <a:srgbClr val="34D399"/>
                </a:solidFill>
                <a:latin typeface="NotoSansKR"/>
                <a:ea typeface="NotoSansKR"/>
              </a:rPr>
              <a:t>자원 관리</a:t>
            </a:r>
            <a:endParaRPr lang="en-US" sz="138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5945852" y="4032216"/>
            <a:ext cx="3048783" cy="369332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배터리와 같은 한정된 자원을 관리하며 탐사</a:t>
            </a:r>
            <a:br>
              <a:rPr lang="en-US" sz="1200" dirty="0">
                <a:solidFill>
                  <a:srgbClr val="FFFFFF"/>
                </a:solidFill>
                <a:latin typeface="NotoSansKR"/>
                <a:ea typeface="NotoSansKR"/>
              </a:rPr>
            </a:b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자원의 효율적인 사용이</a:t>
            </a:r>
            <a:r>
              <a:rPr lang="en-US" altLang="zh-CN" sz="1200" dirty="0">
                <a:solidFill>
                  <a:srgbClr val="FFFFFF"/>
                </a:solidFill>
                <a:latin typeface="NotoSansKR"/>
                <a:ea typeface="NotoSansKR"/>
              </a:rPr>
              <a:t> </a:t>
            </a: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생존에 직결</a:t>
            </a:r>
            <a:endParaRPr lang="en-US" altLang="ko-KR" sz="12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자유형: 도형 375"/>
          <p:cNvSpPr/>
          <p:nvPr/>
        </p:nvSpPr>
        <p:spPr>
          <a:xfrm>
            <a:off x="8983793" y="3469774"/>
            <a:ext cx="3111157" cy="1423945"/>
          </a:xfrm>
          <a:custGeom>
            <a:avLst/>
            <a:gdLst/>
            <a:ahLst/>
            <a:cxnLst/>
            <a:rect l="0" t="0" r="r" b="b"/>
            <a:pathLst>
              <a:path w="13604" h="4551">
                <a:moveTo>
                  <a:pt x="0" y="4551"/>
                </a:moveTo>
                <a:lnTo>
                  <a:pt x="0" y="0"/>
                </a:lnTo>
                <a:lnTo>
                  <a:pt x="13418" y="0"/>
                </a:lnTo>
                <a:cubicBezTo>
                  <a:pt x="13430" y="0"/>
                  <a:pt x="13442" y="1"/>
                  <a:pt x="13454" y="3"/>
                </a:cubicBezTo>
                <a:cubicBezTo>
                  <a:pt x="13466" y="6"/>
                  <a:pt x="13478" y="9"/>
                  <a:pt x="13489" y="14"/>
                </a:cubicBezTo>
                <a:cubicBezTo>
                  <a:pt x="13500" y="19"/>
                  <a:pt x="13511" y="24"/>
                  <a:pt x="13521" y="31"/>
                </a:cubicBezTo>
                <a:cubicBezTo>
                  <a:pt x="13531" y="38"/>
                  <a:pt x="13541" y="46"/>
                  <a:pt x="13549" y="54"/>
                </a:cubicBezTo>
                <a:cubicBezTo>
                  <a:pt x="13558" y="63"/>
                  <a:pt x="13566" y="72"/>
                  <a:pt x="13572" y="82"/>
                </a:cubicBezTo>
                <a:cubicBezTo>
                  <a:pt x="13579" y="93"/>
                  <a:pt x="13585" y="103"/>
                  <a:pt x="13590" y="115"/>
                </a:cubicBezTo>
                <a:cubicBezTo>
                  <a:pt x="13594" y="126"/>
                  <a:pt x="13598" y="137"/>
                  <a:pt x="13600" y="149"/>
                </a:cubicBezTo>
                <a:cubicBezTo>
                  <a:pt x="13602" y="161"/>
                  <a:pt x="13604" y="173"/>
                  <a:pt x="13604" y="186"/>
                </a:cubicBezTo>
                <a:lnTo>
                  <a:pt x="13604" y="4365"/>
                </a:lnTo>
                <a:cubicBezTo>
                  <a:pt x="13604" y="4377"/>
                  <a:pt x="13602" y="4389"/>
                  <a:pt x="13600" y="4401"/>
                </a:cubicBezTo>
                <a:cubicBezTo>
                  <a:pt x="13598" y="4413"/>
                  <a:pt x="13594" y="4425"/>
                  <a:pt x="13590" y="4436"/>
                </a:cubicBezTo>
                <a:cubicBezTo>
                  <a:pt x="13585" y="4447"/>
                  <a:pt x="13579" y="4458"/>
                  <a:pt x="13572" y="4468"/>
                </a:cubicBezTo>
                <a:cubicBezTo>
                  <a:pt x="13566" y="4478"/>
                  <a:pt x="13558" y="4488"/>
                  <a:pt x="13549" y="4496"/>
                </a:cubicBezTo>
                <a:cubicBezTo>
                  <a:pt x="13541" y="4505"/>
                  <a:pt x="13531" y="4513"/>
                  <a:pt x="13521" y="4519"/>
                </a:cubicBezTo>
                <a:cubicBezTo>
                  <a:pt x="13511" y="4526"/>
                  <a:pt x="13500" y="4532"/>
                  <a:pt x="13489" y="4536"/>
                </a:cubicBezTo>
                <a:cubicBezTo>
                  <a:pt x="13478" y="4541"/>
                  <a:pt x="13466" y="4545"/>
                  <a:pt x="13454" y="4547"/>
                </a:cubicBezTo>
                <a:cubicBezTo>
                  <a:pt x="13442" y="4549"/>
                  <a:pt x="13430" y="4551"/>
                  <a:pt x="13418" y="4551"/>
                </a:cubicBezTo>
                <a:lnTo>
                  <a:pt x="0" y="4551"/>
                </a:lnTo>
                <a:close/>
              </a:path>
            </a:pathLst>
          </a:custGeom>
          <a:solidFill>
            <a:srgbClr val="001F3F">
              <a:alpha val="7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7" name="자유형: 도형 376"/>
          <p:cNvSpPr/>
          <p:nvPr/>
        </p:nvSpPr>
        <p:spPr>
          <a:xfrm>
            <a:off x="8966050" y="3469774"/>
            <a:ext cx="45719" cy="1423945"/>
          </a:xfrm>
          <a:custGeom>
            <a:avLst/>
            <a:gdLst/>
            <a:ahLst/>
            <a:cxnLst/>
            <a:rect l="0" t="0" r="r" b="b"/>
            <a:pathLst>
              <a:path w="94" h="4551">
                <a:moveTo>
                  <a:pt x="0" y="0"/>
                </a:moveTo>
                <a:lnTo>
                  <a:pt x="94" y="0"/>
                </a:lnTo>
                <a:lnTo>
                  <a:pt x="94" y="4551"/>
                </a:lnTo>
                <a:lnTo>
                  <a:pt x="0" y="4551"/>
                </a:lnTo>
                <a:lnTo>
                  <a:pt x="0" y="0"/>
                </a:lnTo>
                <a:close/>
              </a:path>
            </a:pathLst>
          </a:custGeom>
          <a:solidFill>
            <a:srgbClr val="01FF7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9" name="그림 378"/>
          <p:cNvPicPr/>
          <p:nvPr/>
        </p:nvPicPr>
        <p:blipFill>
          <a:blip r:embed="rId8"/>
          <a:stretch/>
        </p:blipFill>
        <p:spPr>
          <a:xfrm>
            <a:off x="9176684" y="3680029"/>
            <a:ext cx="168075" cy="17477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1" name="TextBox 380"/>
          <p:cNvSpPr txBox="1"/>
          <p:nvPr/>
        </p:nvSpPr>
        <p:spPr>
          <a:xfrm>
            <a:off x="9500938" y="3675122"/>
            <a:ext cx="1342607" cy="213007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384">
                <a:solidFill>
                  <a:srgbClr val="34D399"/>
                </a:solidFill>
                <a:latin typeface="NotoSansKR"/>
                <a:ea typeface="NotoSansKR"/>
              </a:rPr>
              <a:t>소통의 중요성</a:t>
            </a:r>
            <a:endParaRPr lang="en-US" sz="1384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9119621" y="3983026"/>
            <a:ext cx="3145670" cy="369332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근접 음성 채팅</a:t>
            </a:r>
            <a:r>
              <a:rPr lang="en-US" sz="1200" dirty="0">
                <a:solidFill>
                  <a:srgbClr val="FFFFFF"/>
                </a:solidFill>
                <a:latin typeface="NotoSansKR"/>
                <a:ea typeface="NotoSansKR"/>
              </a:rPr>
              <a:t>(Proximity Chat) </a:t>
            </a: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시스템을 통해 </a:t>
            </a:r>
            <a:br>
              <a:rPr lang="en-US" altLang="zh-CN" sz="1200" dirty="0">
                <a:solidFill>
                  <a:srgbClr val="FFFFFF"/>
                </a:solidFill>
                <a:latin typeface="NotoSansKR"/>
                <a:ea typeface="NotoSansKR"/>
              </a:rPr>
            </a:b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팀원 간의 소통이 생존에 필수적인 요소로 작용</a:t>
            </a:r>
            <a:endParaRPr lang="en-US" altLang="ko-KR" sz="12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5" name="자유형: 도형 384"/>
          <p:cNvSpPr/>
          <p:nvPr/>
        </p:nvSpPr>
        <p:spPr>
          <a:xfrm>
            <a:off x="5752581" y="5071134"/>
            <a:ext cx="6312055" cy="911608"/>
          </a:xfrm>
          <a:custGeom>
            <a:avLst/>
            <a:gdLst/>
            <a:ahLst/>
            <a:cxnLst/>
            <a:rect l="0" t="0" r="r" b="b"/>
            <a:pathLst>
              <a:path w="27811" h="2415">
                <a:moveTo>
                  <a:pt x="0" y="2415"/>
                </a:moveTo>
                <a:lnTo>
                  <a:pt x="0" y="0"/>
                </a:lnTo>
                <a:lnTo>
                  <a:pt x="27625" y="0"/>
                </a:lnTo>
                <a:cubicBezTo>
                  <a:pt x="27637" y="0"/>
                  <a:pt x="27649" y="1"/>
                  <a:pt x="27661" y="3"/>
                </a:cubicBezTo>
                <a:cubicBezTo>
                  <a:pt x="27673" y="6"/>
                  <a:pt x="27685" y="9"/>
                  <a:pt x="27696" y="14"/>
                </a:cubicBezTo>
                <a:cubicBezTo>
                  <a:pt x="27707" y="19"/>
                  <a:pt x="27718" y="24"/>
                  <a:pt x="27728" y="31"/>
                </a:cubicBezTo>
                <a:cubicBezTo>
                  <a:pt x="27738" y="38"/>
                  <a:pt x="27748" y="46"/>
                  <a:pt x="27756" y="54"/>
                </a:cubicBezTo>
                <a:cubicBezTo>
                  <a:pt x="27765" y="63"/>
                  <a:pt x="27773" y="72"/>
                  <a:pt x="27779" y="82"/>
                </a:cubicBezTo>
                <a:cubicBezTo>
                  <a:pt x="27786" y="92"/>
                  <a:pt x="27792" y="103"/>
                  <a:pt x="27797" y="114"/>
                </a:cubicBezTo>
                <a:cubicBezTo>
                  <a:pt x="27801" y="126"/>
                  <a:pt x="27805" y="137"/>
                  <a:pt x="27807" y="149"/>
                </a:cubicBezTo>
                <a:cubicBezTo>
                  <a:pt x="27809" y="161"/>
                  <a:pt x="27811" y="173"/>
                  <a:pt x="27811" y="185"/>
                </a:cubicBezTo>
                <a:lnTo>
                  <a:pt x="27811" y="2229"/>
                </a:lnTo>
                <a:cubicBezTo>
                  <a:pt x="27811" y="2241"/>
                  <a:pt x="27809" y="2253"/>
                  <a:pt x="27807" y="2265"/>
                </a:cubicBezTo>
                <a:cubicBezTo>
                  <a:pt x="27805" y="2277"/>
                  <a:pt x="27801" y="2289"/>
                  <a:pt x="27797" y="2300"/>
                </a:cubicBezTo>
                <a:cubicBezTo>
                  <a:pt x="27792" y="2312"/>
                  <a:pt x="27786" y="2322"/>
                  <a:pt x="27779" y="2332"/>
                </a:cubicBezTo>
                <a:cubicBezTo>
                  <a:pt x="27773" y="2343"/>
                  <a:pt x="27765" y="2352"/>
                  <a:pt x="27756" y="2361"/>
                </a:cubicBezTo>
                <a:cubicBezTo>
                  <a:pt x="27748" y="2369"/>
                  <a:pt x="27738" y="2377"/>
                  <a:pt x="27728" y="2384"/>
                </a:cubicBezTo>
                <a:cubicBezTo>
                  <a:pt x="27718" y="2390"/>
                  <a:pt x="27707" y="2396"/>
                  <a:pt x="27696" y="2401"/>
                </a:cubicBezTo>
                <a:cubicBezTo>
                  <a:pt x="27685" y="2405"/>
                  <a:pt x="27673" y="2409"/>
                  <a:pt x="27661" y="2411"/>
                </a:cubicBezTo>
                <a:cubicBezTo>
                  <a:pt x="27649" y="2414"/>
                  <a:pt x="27637" y="2415"/>
                  <a:pt x="27625" y="2415"/>
                </a:cubicBezTo>
                <a:lnTo>
                  <a:pt x="0" y="2415"/>
                </a:lnTo>
                <a:close/>
              </a:path>
            </a:pathLst>
          </a:custGeom>
          <a:solidFill>
            <a:srgbClr val="001F3F">
              <a:alpha val="7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6" name="자유형: 도형 385"/>
          <p:cNvSpPr/>
          <p:nvPr/>
        </p:nvSpPr>
        <p:spPr>
          <a:xfrm>
            <a:off x="5735218" y="5071134"/>
            <a:ext cx="47120" cy="911608"/>
          </a:xfrm>
          <a:custGeom>
            <a:avLst/>
            <a:gdLst/>
            <a:ahLst/>
            <a:cxnLst/>
            <a:rect l="0" t="0" r="r" b="b"/>
            <a:pathLst>
              <a:path w="94" h="2415">
                <a:moveTo>
                  <a:pt x="0" y="0"/>
                </a:moveTo>
                <a:lnTo>
                  <a:pt x="94" y="0"/>
                </a:lnTo>
                <a:lnTo>
                  <a:pt x="94" y="2415"/>
                </a:lnTo>
                <a:lnTo>
                  <a:pt x="0" y="2415"/>
                </a:lnTo>
                <a:lnTo>
                  <a:pt x="0" y="0"/>
                </a:lnTo>
                <a:close/>
              </a:path>
            </a:pathLst>
          </a:custGeom>
          <a:solidFill>
            <a:srgbClr val="01FF70"/>
          </a:solidFill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516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87" name="그림 386"/>
          <p:cNvPicPr/>
          <p:nvPr/>
        </p:nvPicPr>
        <p:blipFill>
          <a:blip r:embed="rId9"/>
          <a:stretch/>
        </p:blipFill>
        <p:spPr>
          <a:xfrm>
            <a:off x="5945851" y="5169772"/>
            <a:ext cx="232092" cy="17477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9" name="TextBox 388"/>
          <p:cNvSpPr txBox="1"/>
          <p:nvPr/>
        </p:nvSpPr>
        <p:spPr>
          <a:xfrm>
            <a:off x="6225939" y="5150655"/>
            <a:ext cx="1470961" cy="213007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384" dirty="0">
                <a:solidFill>
                  <a:srgbClr val="34D399"/>
                </a:solidFill>
                <a:latin typeface="NotoSansKR"/>
                <a:ea typeface="NotoSansKR"/>
              </a:rPr>
              <a:t>죽음의 패널티</a:t>
            </a:r>
            <a:endParaRPr lang="en-US" sz="138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5987383" y="5445318"/>
            <a:ext cx="6312055" cy="369332"/>
          </a:xfrm>
          <a:prstGeom prst="rect">
            <a:avLst/>
          </a:prstGeom>
          <a:noFill/>
          <a:ln w="0"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팀원의 죽음이 임무 수행에 큰 어려움을 초래하는 등 상당한 패널티가 존재</a:t>
            </a:r>
            <a:br>
              <a:rPr lang="en-US" altLang="zh-CN" sz="1200" dirty="0">
                <a:solidFill>
                  <a:srgbClr val="FFFFFF"/>
                </a:solidFill>
                <a:latin typeface="NotoSansKR"/>
                <a:ea typeface="NotoSansKR"/>
              </a:rPr>
            </a:br>
            <a:r>
              <a:rPr lang="en-US" sz="1200" dirty="0">
                <a:solidFill>
                  <a:srgbClr val="FFFFFF"/>
                </a:solidFill>
                <a:latin typeface="NotoSansKR"/>
                <a:ea typeface="NotoSansKR"/>
              </a:rPr>
              <a:t> </a:t>
            </a: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한 명의 희생이 전체 팀의 생존에 큰 영향을 미치는 구조로</a:t>
            </a:r>
            <a:r>
              <a:rPr lang="en-US" sz="1200" dirty="0">
                <a:solidFill>
                  <a:srgbClr val="FFFFFF"/>
                </a:solidFill>
                <a:latin typeface="NotoSansKR"/>
                <a:ea typeface="NotoSansKR"/>
              </a:rPr>
              <a:t>, </a:t>
            </a:r>
            <a:r>
              <a:rPr lang="zh-CN" altLang="en-US" sz="1200" dirty="0">
                <a:solidFill>
                  <a:srgbClr val="FFFFFF"/>
                </a:solidFill>
                <a:latin typeface="NotoSansKR"/>
                <a:ea typeface="NotoSansKR"/>
              </a:rPr>
              <a:t>긴장감을 극대화합니다</a:t>
            </a:r>
            <a:r>
              <a:rPr lang="en-US" sz="1200" dirty="0">
                <a:solidFill>
                  <a:srgbClr val="FFFFFF"/>
                </a:solidFill>
                <a:latin typeface="NotoSansKR"/>
                <a:ea typeface="NotoSansKR"/>
              </a:rPr>
              <a:t>.</a:t>
            </a:r>
            <a:endParaRPr lang="en-US" sz="12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598F16FF-87BB-8FFB-3BA9-DABA4C8D88FA}"/>
              </a:ext>
            </a:extLst>
          </p:cNvPr>
          <p:cNvSpPr txBox="1"/>
          <p:nvPr/>
        </p:nvSpPr>
        <p:spPr>
          <a:xfrm>
            <a:off x="228599" y="182562"/>
            <a:ext cx="5737226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7.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타 게임과 비교 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pic>
        <p:nvPicPr>
          <p:cNvPr id="1026" name="Picture 2" descr="Lethal Company Preview - Niche Gamer">
            <a:extLst>
              <a:ext uri="{FF2B5EF4-FFF2-40B4-BE49-F238E27FC236}">
                <a16:creationId xmlns:a16="http://schemas.microsoft.com/office/drawing/2014/main" id="{CCC85483-F152-3D0F-EAF2-88F667409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3" y="1873639"/>
            <a:ext cx="5051193" cy="417704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30F99-1879-0803-B598-D242585FE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8">
            <a:extLst>
              <a:ext uri="{FF2B5EF4-FFF2-40B4-BE49-F238E27FC236}">
                <a16:creationId xmlns:a16="http://schemas.microsoft.com/office/drawing/2014/main" id="{BBA5D01D-7E15-2267-77BB-F34BE86A916D}"/>
              </a:ext>
            </a:extLst>
          </p:cNvPr>
          <p:cNvSpPr txBox="1"/>
          <p:nvPr/>
        </p:nvSpPr>
        <p:spPr>
          <a:xfrm>
            <a:off x="228599" y="182562"/>
            <a:ext cx="3809999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8.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개발 환경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pic>
        <p:nvPicPr>
          <p:cNvPr id="16" name="Picture 6" descr="GitHub logo and symbol, meaning, history, PNG">
            <a:extLst>
              <a:ext uri="{FF2B5EF4-FFF2-40B4-BE49-F238E27FC236}">
                <a16:creationId xmlns:a16="http://schemas.microsoft.com/office/drawing/2014/main" id="{45938FCD-1330-44D5-BBD7-B0098AA15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86" r="16582" b="33968"/>
          <a:stretch/>
        </p:blipFill>
        <p:spPr bwMode="auto">
          <a:xfrm>
            <a:off x="3012769" y="4075816"/>
            <a:ext cx="1986840" cy="10927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CA8CA06-407A-47F4-B04F-F64C66A7E872}"/>
              </a:ext>
            </a:extLst>
          </p:cNvPr>
          <p:cNvSpPr txBox="1">
            <a:spLocks/>
          </p:cNvSpPr>
          <p:nvPr/>
        </p:nvSpPr>
        <p:spPr>
          <a:xfrm>
            <a:off x="4999609" y="3412672"/>
            <a:ext cx="2192780" cy="47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Visual Studio 2022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D20A5DAE-678F-42D0-9A8C-87F0B1ABCF99}"/>
              </a:ext>
            </a:extLst>
          </p:cNvPr>
          <p:cNvSpPr txBox="1">
            <a:spLocks/>
          </p:cNvSpPr>
          <p:nvPr/>
        </p:nvSpPr>
        <p:spPr>
          <a:xfrm>
            <a:off x="8811738" y="3412672"/>
            <a:ext cx="2192780" cy="47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3Ds MAX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80E2CEC5-FDC3-4D4F-BAEF-1B5A3E2D9A9D}"/>
              </a:ext>
            </a:extLst>
          </p:cNvPr>
          <p:cNvSpPr txBox="1">
            <a:spLocks/>
          </p:cNvSpPr>
          <p:nvPr/>
        </p:nvSpPr>
        <p:spPr>
          <a:xfrm>
            <a:off x="1159612" y="3385470"/>
            <a:ext cx="2192780" cy="47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Unreal Engine5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AF6AB1A-D841-4F63-A321-8B5E8A3D0EEA}"/>
              </a:ext>
            </a:extLst>
          </p:cNvPr>
          <p:cNvSpPr txBox="1">
            <a:spLocks/>
          </p:cNvSpPr>
          <p:nvPr/>
        </p:nvSpPr>
        <p:spPr>
          <a:xfrm>
            <a:off x="2909799" y="5325453"/>
            <a:ext cx="2192780" cy="47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Git Hub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EAF6AB1A-D841-4F63-A321-8B5E8A3D0EEA}"/>
              </a:ext>
            </a:extLst>
          </p:cNvPr>
          <p:cNvSpPr txBox="1">
            <a:spLocks/>
          </p:cNvSpPr>
          <p:nvPr/>
        </p:nvSpPr>
        <p:spPr>
          <a:xfrm>
            <a:off x="7320136" y="5325453"/>
            <a:ext cx="2192780" cy="47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Blender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5870" y1="26459" x2="65870" y2="26459"/>
                        <a14:foregroundMark x1="65435" y1="49932" x2="65435" y2="49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44" y="4075816"/>
            <a:ext cx="1559927" cy="124963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05" y="2040751"/>
            <a:ext cx="1366446" cy="13664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5625" y1="44875" x2="45625" y2="4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60" y="1372132"/>
            <a:ext cx="2703684" cy="27036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10" y="2040751"/>
            <a:ext cx="1965583" cy="131038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97854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46A34-A12B-556B-3226-A8D5AF517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003C6CF-2BB0-C729-ADD1-D2F649E4FDED}"/>
              </a:ext>
            </a:extLst>
          </p:cNvPr>
          <p:cNvSpPr/>
          <p:nvPr/>
        </p:nvSpPr>
        <p:spPr>
          <a:xfrm>
            <a:off x="335360" y="1601426"/>
            <a:ext cx="11856640" cy="3347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6DOF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 시스템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수중 물리 기반 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CMC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확장 및 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Dash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</a:t>
            </a: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 HLSL Shader Pipeline: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수중 굴절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(Caustics), Volumetric Fog</a:t>
            </a: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Deferred Rendering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</a:t>
            </a:r>
            <a:r>
              <a:rPr lang="ko-KR" altLang="en-US" sz="2400" b="0" cap="none" spc="0" dirty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Bloom, Soft Shadow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구현</a:t>
            </a: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en-US" altLang="ko-KR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GameplayAbilitySystem</a:t>
            </a:r>
            <a:r>
              <a:rPr lang="en-US" altLang="ko-KR" sz="2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자원 관리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데미지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상태 이상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Gameplay Tag</a:t>
            </a: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몬스터 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행동 트리</a:t>
            </a:r>
            <a:endParaRPr lang="en-US" altLang="ko-KR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EQS(Environment Query System)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기반 환경 컨텍스트 추적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AEA87D1-D530-F6D9-A54F-726C2506FAA3}"/>
              </a:ext>
            </a:extLst>
          </p:cNvPr>
          <p:cNvSpPr/>
          <p:nvPr/>
        </p:nvSpPr>
        <p:spPr>
          <a:xfrm>
            <a:off x="191344" y="922114"/>
            <a:ext cx="597666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ko-KR" altLang="en-US" sz="4000" b="1" cap="none" spc="0" dirty="0">
                <a:ln/>
                <a:solidFill>
                  <a:schemeClr val="accent3"/>
                </a:solidFill>
                <a:effectLst/>
              </a:rPr>
              <a:t>클라이언</a:t>
            </a:r>
            <a:r>
              <a:rPr lang="ko-KR" altLang="en-US" sz="4000" b="1" dirty="0">
                <a:ln/>
                <a:solidFill>
                  <a:schemeClr val="accent3"/>
                </a:solidFill>
              </a:rPr>
              <a:t>트</a:t>
            </a:r>
            <a:r>
              <a:rPr lang="en-US" altLang="ko-KR" sz="4000" b="1" dirty="0">
                <a:ln/>
                <a:solidFill>
                  <a:schemeClr val="accent3"/>
                </a:solidFill>
              </a:rPr>
              <a:t> - </a:t>
            </a:r>
            <a:r>
              <a:rPr lang="ko-KR" altLang="en-US" sz="4000" b="1" cap="none" spc="0" dirty="0">
                <a:ln/>
                <a:solidFill>
                  <a:schemeClr val="accent3"/>
                </a:solidFill>
                <a:effectLst/>
              </a:rPr>
              <a:t>박지성</a:t>
            </a:r>
            <a:endParaRPr lang="en-US" altLang="ko-KR" sz="4000" b="1" cap="none" spc="0" dirty="0">
              <a:ln/>
              <a:solidFill>
                <a:srgbClr val="5DD1E2"/>
              </a:solidFill>
              <a:effectLst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92252FCA-DA1F-A213-0660-E840FA4C765E}"/>
              </a:ext>
            </a:extLst>
          </p:cNvPr>
          <p:cNvSpPr txBox="1"/>
          <p:nvPr/>
        </p:nvSpPr>
        <p:spPr>
          <a:xfrm>
            <a:off x="228599" y="182562"/>
            <a:ext cx="442724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9.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개별 기술적 요소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5560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0A874-A25F-6417-DF91-961AB1AC9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8">
            <a:extLst>
              <a:ext uri="{FF2B5EF4-FFF2-40B4-BE49-F238E27FC236}">
                <a16:creationId xmlns:a16="http://schemas.microsoft.com/office/drawing/2014/main" id="{5ECD80A9-7E8C-8F64-B371-417751EC6A06}"/>
              </a:ext>
            </a:extLst>
          </p:cNvPr>
          <p:cNvSpPr txBox="1"/>
          <p:nvPr/>
        </p:nvSpPr>
        <p:spPr>
          <a:xfrm>
            <a:off x="228599" y="182562"/>
            <a:ext cx="3809999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9.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개별 기술적 요소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C42992F-D18B-7859-8BC9-DEAF08285A4D}"/>
              </a:ext>
            </a:extLst>
          </p:cNvPr>
          <p:cNvSpPr/>
          <p:nvPr/>
        </p:nvSpPr>
        <p:spPr>
          <a:xfrm>
            <a:off x="335360" y="1895267"/>
            <a:ext cx="11017224" cy="2793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Multi-threaded Listen Server :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호스트 클라이언트가 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 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서버로 동작하며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멀티스레드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구조로 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 세션의 실시간 데이터 송수신 처리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로비 생성 및 로비의 호스트와 패스워드를 이용해야만 접근하도록 제작</a:t>
            </a: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클라이언트의 컨트롤러를 이용하여 채팅을 주고 받는 기능을 추가하여 </a:t>
            </a:r>
            <a:r>
              <a:rPr lang="ko-KR" altLang="en-US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인게임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내에서 채팅으로 소통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6F15F0-CBDA-68D8-7F50-C98B74030B98}"/>
              </a:ext>
            </a:extLst>
          </p:cNvPr>
          <p:cNvSpPr/>
          <p:nvPr/>
        </p:nvSpPr>
        <p:spPr>
          <a:xfrm>
            <a:off x="335360" y="1066130"/>
            <a:ext cx="39604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ko-KR" altLang="en-US" sz="4000" b="1" cap="none" spc="0" dirty="0">
                <a:ln/>
                <a:solidFill>
                  <a:schemeClr val="accent3"/>
                </a:solidFill>
                <a:effectLst/>
              </a:rPr>
              <a:t>서버 </a:t>
            </a:r>
            <a:r>
              <a:rPr lang="en-US" altLang="ko-KR" sz="4000" b="1" cap="none" spc="0" dirty="0">
                <a:ln/>
                <a:solidFill>
                  <a:schemeClr val="accent3"/>
                </a:solidFill>
                <a:effectLst/>
              </a:rPr>
              <a:t>- </a:t>
            </a:r>
            <a:r>
              <a:rPr lang="ko-KR" altLang="en-US" sz="4000" b="1" cap="none" spc="0" dirty="0">
                <a:ln/>
                <a:solidFill>
                  <a:schemeClr val="accent3"/>
                </a:solidFill>
                <a:effectLst/>
              </a:rPr>
              <a:t>박병일</a:t>
            </a:r>
            <a:endParaRPr lang="en-US" altLang="ko-KR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594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11A97-3E71-A07E-7224-F4AA6E5AA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8">
            <a:extLst>
              <a:ext uri="{FF2B5EF4-FFF2-40B4-BE49-F238E27FC236}">
                <a16:creationId xmlns:a16="http://schemas.microsoft.com/office/drawing/2014/main" id="{DA44BA2C-98D7-16A0-02B2-D62312725D6F}"/>
              </a:ext>
            </a:extLst>
          </p:cNvPr>
          <p:cNvSpPr txBox="1"/>
          <p:nvPr/>
        </p:nvSpPr>
        <p:spPr>
          <a:xfrm>
            <a:off x="228600" y="182562"/>
            <a:ext cx="2280285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22250" indent="-209550" algn="l">
              <a:lnSpc>
                <a:spcPct val="100000"/>
              </a:lnSpc>
              <a:spcBef>
                <a:spcPts val="530"/>
              </a:spcBef>
              <a:buSzPct val="106666"/>
              <a:buFont typeface="Arial"/>
              <a:buAutoNum type="arabicPeriod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 </a:t>
            </a:r>
            <a:r>
              <a:rPr sz="3200" b="1" dirty="0" err="1">
                <a:solidFill>
                  <a:srgbClr val="66E7F9"/>
                </a:solidFill>
                <a:latin typeface="Malgun Gothic"/>
                <a:cs typeface="Malgun Gothic"/>
              </a:rPr>
              <a:t>연구</a:t>
            </a:r>
            <a:r>
              <a:rPr sz="3200" b="1" spc="-155" dirty="0">
                <a:solidFill>
                  <a:srgbClr val="66E7F9"/>
                </a:solidFill>
                <a:latin typeface="Malgun Gothic"/>
                <a:cs typeface="Malgun Gothic"/>
              </a:rPr>
              <a:t> </a:t>
            </a:r>
            <a:r>
              <a:rPr sz="3200" b="1" spc="-25" dirty="0" err="1">
                <a:solidFill>
                  <a:srgbClr val="66E7F9"/>
                </a:solidFill>
                <a:latin typeface="Malgun Gothic"/>
                <a:cs typeface="Malgun Gothic"/>
              </a:rPr>
              <a:t>목적</a:t>
            </a:r>
            <a:endParaRPr sz="3200" b="1" dirty="0">
              <a:latin typeface="Malgun Gothic"/>
              <a:cs typeface="Malgun Gothic"/>
            </a:endParaRPr>
          </a:p>
        </p:txBody>
      </p:sp>
      <p:graphicFrame>
        <p:nvGraphicFramePr>
          <p:cNvPr id="26" name="다이어그램 25">
            <a:extLst>
              <a:ext uri="{FF2B5EF4-FFF2-40B4-BE49-F238E27FC236}">
                <a16:creationId xmlns:a16="http://schemas.microsoft.com/office/drawing/2014/main" id="{B4EE3091-C6E9-81AB-9F80-29A520C84A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532763"/>
              </p:ext>
            </p:extLst>
          </p:nvPr>
        </p:nvGraphicFramePr>
        <p:xfrm>
          <a:off x="47328" y="1210146"/>
          <a:ext cx="12097344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1917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F7FA-B06D-B2EF-999F-CA214857C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8">
            <a:extLst>
              <a:ext uri="{FF2B5EF4-FFF2-40B4-BE49-F238E27FC236}">
                <a16:creationId xmlns:a16="http://schemas.microsoft.com/office/drawing/2014/main" id="{BF83213F-673B-78C5-0CCB-0F189DA5BEA3}"/>
              </a:ext>
            </a:extLst>
          </p:cNvPr>
          <p:cNvSpPr txBox="1"/>
          <p:nvPr/>
        </p:nvSpPr>
        <p:spPr>
          <a:xfrm>
            <a:off x="228599" y="182562"/>
            <a:ext cx="3809999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9.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개별 기술적 요소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41BB8B-8FF2-1A93-646C-B899AE62348D}"/>
              </a:ext>
            </a:extLst>
          </p:cNvPr>
          <p:cNvSpPr/>
          <p:nvPr/>
        </p:nvSpPr>
        <p:spPr>
          <a:xfrm>
            <a:off x="335360" y="1498178"/>
            <a:ext cx="11737304" cy="2239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수중에서의 인간 움직임을 자연스럽게 묘사한 애니메이션 구현</a:t>
            </a:r>
            <a:endParaRPr lang="en-US" altLang="ko-KR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 Material: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금속과 나무 등을 자연스럽고 현실적인 수중 내 물질 표면 표현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4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크리처의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모델링과 애니메이션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움직임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공격</a:t>
            </a:r>
            <a:r>
              <a:rPr lang="en-US" altLang="ko-KR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피격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구현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각종 아이템 사용</a:t>
            </a:r>
            <a:r>
              <a:rPr lang="en-US" altLang="ko-KR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ko-KR" alt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환경 오브젝트 상호작용시 발생하는 이펙트 및 효과 구현</a:t>
            </a: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 descr="PC 게임, 무기, 만화 영화, 액션 어드벤처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47BCCD-6AA1-C07B-B5D7-1F539C167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3726742"/>
            <a:ext cx="2342789" cy="2101216"/>
          </a:xfrm>
          <a:prstGeom prst="rect">
            <a:avLst/>
          </a:prstGeom>
        </p:spPr>
      </p:pic>
      <p:pic>
        <p:nvPicPr>
          <p:cNvPr id="7" name="그림 6" descr="만화 영화, 댄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AFA3BA-74D9-3B0C-21FE-5CB45F39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904" y="3737509"/>
            <a:ext cx="2477807" cy="2039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C6ED27-7851-8047-7CB4-69B4F6C6C2D1}"/>
              </a:ext>
            </a:extLst>
          </p:cNvPr>
          <p:cNvSpPr txBox="1"/>
          <p:nvPr/>
        </p:nvSpPr>
        <p:spPr>
          <a:xfrm>
            <a:off x="479376" y="5976840"/>
            <a:ext cx="1015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몬스터의 공격 모션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좌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 err="1">
                <a:solidFill>
                  <a:schemeClr val="bg1"/>
                </a:solidFill>
              </a:rPr>
              <a:t>리썰</a:t>
            </a:r>
            <a:r>
              <a:rPr lang="ko-KR" altLang="en-US" dirty="0">
                <a:solidFill>
                  <a:schemeClr val="bg1"/>
                </a:solidFill>
              </a:rPr>
              <a:t> 컴퍼니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가면 몬스터</a:t>
            </a:r>
            <a:r>
              <a:rPr lang="en-US" altLang="ko-KR" dirty="0">
                <a:solidFill>
                  <a:schemeClr val="bg1"/>
                </a:solidFill>
              </a:rPr>
              <a:t>), </a:t>
            </a:r>
            <a:r>
              <a:rPr lang="ko-KR" altLang="en-US" dirty="0">
                <a:solidFill>
                  <a:schemeClr val="bg1"/>
                </a:solidFill>
              </a:rPr>
              <a:t>아이템 사용 효과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우 </a:t>
            </a:r>
            <a:r>
              <a:rPr lang="en-US" altLang="ko-KR" dirty="0">
                <a:solidFill>
                  <a:schemeClr val="bg1"/>
                </a:solidFill>
              </a:rPr>
              <a:t>– R.E.P.O, </a:t>
            </a:r>
            <a:r>
              <a:rPr lang="ko-KR" altLang="en-US" dirty="0">
                <a:solidFill>
                  <a:schemeClr val="bg1"/>
                </a:solidFill>
              </a:rPr>
              <a:t>지팡이 아이템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44B42C-4BAA-38FC-6970-1CC35990F515}"/>
              </a:ext>
            </a:extLst>
          </p:cNvPr>
          <p:cNvSpPr/>
          <p:nvPr/>
        </p:nvSpPr>
        <p:spPr>
          <a:xfrm>
            <a:off x="335360" y="921291"/>
            <a:ext cx="698477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ko-KR" altLang="en-US" sz="4000" b="1" cap="none" spc="0" dirty="0">
                <a:ln/>
                <a:solidFill>
                  <a:schemeClr val="accent3"/>
                </a:solidFill>
                <a:effectLst/>
              </a:rPr>
              <a:t>모델링</a:t>
            </a:r>
            <a:r>
              <a:rPr lang="en-US" altLang="ko-KR" sz="4000" b="1" cap="none" spc="0" dirty="0">
                <a:ln/>
                <a:solidFill>
                  <a:schemeClr val="accent3"/>
                </a:solidFill>
                <a:effectLst/>
              </a:rPr>
              <a:t>/</a:t>
            </a:r>
            <a:r>
              <a:rPr lang="ko-KR" altLang="en-US" sz="4000" b="1" cap="none" spc="0" dirty="0" err="1">
                <a:ln/>
                <a:solidFill>
                  <a:schemeClr val="accent3"/>
                </a:solidFill>
                <a:effectLst/>
              </a:rPr>
              <a:t>애니메이션－김범년</a:t>
            </a:r>
            <a:endParaRPr lang="en-US" altLang="ko-KR" sz="40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664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90168-937E-BF44-8F14-66C20E562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8">
            <a:extLst>
              <a:ext uri="{FF2B5EF4-FFF2-40B4-BE49-F238E27FC236}">
                <a16:creationId xmlns:a16="http://schemas.microsoft.com/office/drawing/2014/main" id="{FA5ABF35-C76B-A1A4-D5B1-0D07946C6816}"/>
              </a:ext>
            </a:extLst>
          </p:cNvPr>
          <p:cNvSpPr txBox="1"/>
          <p:nvPr/>
        </p:nvSpPr>
        <p:spPr>
          <a:xfrm>
            <a:off x="228599" y="182562"/>
            <a:ext cx="478728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10.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개인별 준비 현황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03C6CF-2BB0-C729-ADD1-D2F649E4FDED}"/>
              </a:ext>
            </a:extLst>
          </p:cNvPr>
          <p:cNvSpPr/>
          <p:nvPr/>
        </p:nvSpPr>
        <p:spPr>
          <a:xfrm>
            <a:off x="1289056" y="1354162"/>
            <a:ext cx="14157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박병일</a:t>
            </a:r>
            <a:endParaRPr lang="en-US" altLang="ko-K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003C6CF-2BB0-C729-ADD1-D2F649E4FDED}"/>
              </a:ext>
            </a:extLst>
          </p:cNvPr>
          <p:cNvSpPr/>
          <p:nvPr/>
        </p:nvSpPr>
        <p:spPr>
          <a:xfrm>
            <a:off x="857008" y="2185731"/>
            <a:ext cx="3672408" cy="20005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프로그래밍 </a:t>
            </a: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1,2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네트워크 게임 프로그래밍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데이터베이스</a:t>
            </a:r>
            <a:endParaRPr lang="en-US" altLang="ko-KR" sz="2000" b="0" cap="none" spc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엔진</a:t>
            </a:r>
            <a:endParaRPr lang="en-US" altLang="ko-K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03C6CF-2BB0-C729-ADD1-D2F649E4FDED}"/>
              </a:ext>
            </a:extLst>
          </p:cNvPr>
          <p:cNvSpPr/>
          <p:nvPr/>
        </p:nvSpPr>
        <p:spPr>
          <a:xfrm>
            <a:off x="5249496" y="1352095"/>
            <a:ext cx="14157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박지성</a:t>
            </a:r>
            <a:endParaRPr lang="en-US" altLang="ko-K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03C6CF-2BB0-C729-ADD1-D2F649E4FDED}"/>
              </a:ext>
            </a:extLst>
          </p:cNvPr>
          <p:cNvSpPr/>
          <p:nvPr/>
        </p:nvSpPr>
        <p:spPr>
          <a:xfrm>
            <a:off x="4675023" y="2183664"/>
            <a:ext cx="3672408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C, C++ </a:t>
            </a: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프로그래밍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컴퓨터 그래픽스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게임엔진</a:t>
            </a: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네트워크 게임 프로그래밍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인공지능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알고리즘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데이터베이스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</a:t>
            </a: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03C6CF-2BB0-C729-ADD1-D2F649E4FDED}"/>
              </a:ext>
            </a:extLst>
          </p:cNvPr>
          <p:cNvSpPr/>
          <p:nvPr/>
        </p:nvSpPr>
        <p:spPr>
          <a:xfrm>
            <a:off x="8925086" y="1342246"/>
            <a:ext cx="141577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ko-KR" altLang="en-US" sz="32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김범년</a:t>
            </a:r>
            <a:endParaRPr lang="en-US" altLang="ko-KR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03C6CF-2BB0-C729-ADD1-D2F649E4FDED}"/>
              </a:ext>
            </a:extLst>
          </p:cNvPr>
          <p:cNvSpPr/>
          <p:nvPr/>
        </p:nvSpPr>
        <p:spPr>
          <a:xfrm>
            <a:off x="8493038" y="2173815"/>
            <a:ext cx="367240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3D </a:t>
            </a: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모델링</a:t>
            </a: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1,2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애니메이션 </a:t>
            </a:r>
            <a:r>
              <a:rPr lang="en-US" altLang="ko-KR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데이터베이스</a:t>
            </a:r>
            <a:endParaRPr lang="en-US" altLang="ko-KR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4821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16DF6-71E3-41EF-BF98-0229FF68F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8">
            <a:extLst>
              <a:ext uri="{FF2B5EF4-FFF2-40B4-BE49-F238E27FC236}">
                <a16:creationId xmlns:a16="http://schemas.microsoft.com/office/drawing/2014/main" id="{0724322D-C5A8-49D2-143A-CC5AD8DECCBB}"/>
              </a:ext>
            </a:extLst>
          </p:cNvPr>
          <p:cNvSpPr txBox="1"/>
          <p:nvPr/>
        </p:nvSpPr>
        <p:spPr>
          <a:xfrm>
            <a:off x="228599" y="182562"/>
            <a:ext cx="3809999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11.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개발 일정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713875"/>
              </p:ext>
            </p:extLst>
          </p:nvPr>
        </p:nvGraphicFramePr>
        <p:xfrm>
          <a:off x="2567608" y="1282154"/>
          <a:ext cx="9289030" cy="37906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7806">
                  <a:extLst>
                    <a:ext uri="{9D8B030D-6E8A-4147-A177-3AD203B41FA5}">
                      <a16:colId xmlns:a16="http://schemas.microsoft.com/office/drawing/2014/main" val="3828746010"/>
                    </a:ext>
                  </a:extLst>
                </a:gridCol>
                <a:gridCol w="928903">
                  <a:extLst>
                    <a:ext uri="{9D8B030D-6E8A-4147-A177-3AD203B41FA5}">
                      <a16:colId xmlns:a16="http://schemas.microsoft.com/office/drawing/2014/main" val="2323874361"/>
                    </a:ext>
                  </a:extLst>
                </a:gridCol>
                <a:gridCol w="928903">
                  <a:extLst>
                    <a:ext uri="{9D8B030D-6E8A-4147-A177-3AD203B41FA5}">
                      <a16:colId xmlns:a16="http://schemas.microsoft.com/office/drawing/2014/main" val="432150013"/>
                    </a:ext>
                  </a:extLst>
                </a:gridCol>
                <a:gridCol w="928903">
                  <a:extLst>
                    <a:ext uri="{9D8B030D-6E8A-4147-A177-3AD203B41FA5}">
                      <a16:colId xmlns:a16="http://schemas.microsoft.com/office/drawing/2014/main" val="2957178931"/>
                    </a:ext>
                  </a:extLst>
                </a:gridCol>
                <a:gridCol w="928903">
                  <a:extLst>
                    <a:ext uri="{9D8B030D-6E8A-4147-A177-3AD203B41FA5}">
                      <a16:colId xmlns:a16="http://schemas.microsoft.com/office/drawing/2014/main" val="3154539449"/>
                    </a:ext>
                  </a:extLst>
                </a:gridCol>
                <a:gridCol w="928903">
                  <a:extLst>
                    <a:ext uri="{9D8B030D-6E8A-4147-A177-3AD203B41FA5}">
                      <a16:colId xmlns:a16="http://schemas.microsoft.com/office/drawing/2014/main" val="1751853458"/>
                    </a:ext>
                  </a:extLst>
                </a:gridCol>
                <a:gridCol w="928903">
                  <a:extLst>
                    <a:ext uri="{9D8B030D-6E8A-4147-A177-3AD203B41FA5}">
                      <a16:colId xmlns:a16="http://schemas.microsoft.com/office/drawing/2014/main" val="3731619492"/>
                    </a:ext>
                  </a:extLst>
                </a:gridCol>
                <a:gridCol w="928903">
                  <a:extLst>
                    <a:ext uri="{9D8B030D-6E8A-4147-A177-3AD203B41FA5}">
                      <a16:colId xmlns:a16="http://schemas.microsoft.com/office/drawing/2014/main" val="3883643565"/>
                    </a:ext>
                  </a:extLst>
                </a:gridCol>
                <a:gridCol w="928903">
                  <a:extLst>
                    <a:ext uri="{9D8B030D-6E8A-4147-A177-3AD203B41FA5}">
                      <a16:colId xmlns:a16="http://schemas.microsoft.com/office/drawing/2014/main" val="3608897281"/>
                    </a:ext>
                  </a:extLst>
                </a:gridCol>
              </a:tblGrid>
              <a:tr h="45905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898894"/>
                  </a:ext>
                </a:extLst>
              </a:tr>
              <a:tr h="459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서버 구현 및 동기화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938566"/>
                  </a:ext>
                </a:extLst>
              </a:tr>
              <a:tr h="45905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캐릭터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맵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오브젝트 제작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3388795"/>
                  </a:ext>
                </a:extLst>
              </a:tr>
              <a:tr h="45905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애니매이션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 제작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189980"/>
                  </a:ext>
                </a:extLst>
              </a:tr>
              <a:tr h="459051">
                <a:tc>
                  <a:txBody>
                    <a:bodyPr/>
                    <a:lstStyle/>
                    <a:p>
                      <a:pPr marL="0" marR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캐릭터 움직임 및 시스템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736602"/>
                  </a:ext>
                </a:extLst>
              </a:tr>
              <a:tr h="459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게임 컨텐츠 제작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64031"/>
                  </a:ext>
                </a:extLst>
              </a:tr>
              <a:tr h="459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기술적 요소 구현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533566"/>
                  </a:ext>
                </a:extLst>
              </a:tr>
              <a:tr h="459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검수 및 테스트</a:t>
                      </a: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69253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613085"/>
              </p:ext>
            </p:extLst>
          </p:nvPr>
        </p:nvGraphicFramePr>
        <p:xfrm>
          <a:off x="228599" y="4162474"/>
          <a:ext cx="2050978" cy="1483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5489">
                  <a:extLst>
                    <a:ext uri="{9D8B030D-6E8A-4147-A177-3AD203B41FA5}">
                      <a16:colId xmlns:a16="http://schemas.microsoft.com/office/drawing/2014/main" val="2726431212"/>
                    </a:ext>
                  </a:extLst>
                </a:gridCol>
                <a:gridCol w="1025489">
                  <a:extLst>
                    <a:ext uri="{9D8B030D-6E8A-4147-A177-3AD203B41FA5}">
                      <a16:colId xmlns:a16="http://schemas.microsoft.com/office/drawing/2014/main" val="21932362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박지성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007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</a:rPr>
                        <a:t>김범년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1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박병일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26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공동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461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3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AD4A3-857E-E6F0-D511-C1DAEB06F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AD358603-E3B8-0171-4BC8-4D4EE049C144}"/>
              </a:ext>
            </a:extLst>
          </p:cNvPr>
          <p:cNvGrpSpPr/>
          <p:nvPr/>
        </p:nvGrpSpPr>
        <p:grpSpPr>
          <a:xfrm>
            <a:off x="380999" y="1617439"/>
            <a:ext cx="3657600" cy="4229378"/>
            <a:chOff x="380999" y="1617439"/>
            <a:chExt cx="3657600" cy="4229378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092E6FD-E11E-3F18-2C5F-B676F7A420D1}"/>
                </a:ext>
              </a:extLst>
            </p:cNvPr>
            <p:cNvSpPr/>
            <p:nvPr/>
          </p:nvSpPr>
          <p:spPr>
            <a:xfrm>
              <a:off x="400049" y="1617439"/>
              <a:ext cx="3638550" cy="4229100"/>
            </a:xfrm>
            <a:custGeom>
              <a:avLst/>
              <a:gdLst/>
              <a:ahLst/>
              <a:cxnLst/>
              <a:rect l="l" t="t" r="r" b="b"/>
              <a:pathLst>
                <a:path w="3638550" h="4229100">
                  <a:moveTo>
                    <a:pt x="3567352" y="4229099"/>
                  </a:moveTo>
                  <a:lnTo>
                    <a:pt x="53397" y="4229099"/>
                  </a:lnTo>
                  <a:lnTo>
                    <a:pt x="49681" y="4228611"/>
                  </a:lnTo>
                  <a:lnTo>
                    <a:pt x="14085" y="4203243"/>
                  </a:lnTo>
                  <a:lnTo>
                    <a:pt x="366" y="4162857"/>
                  </a:lnTo>
                  <a:lnTo>
                    <a:pt x="0" y="4157902"/>
                  </a:lnTo>
                  <a:lnTo>
                    <a:pt x="0" y="41528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3567352" y="0"/>
                  </a:lnTo>
                  <a:lnTo>
                    <a:pt x="3608843" y="15621"/>
                  </a:lnTo>
                  <a:lnTo>
                    <a:pt x="3634663" y="51661"/>
                  </a:lnTo>
                  <a:lnTo>
                    <a:pt x="3638549" y="71196"/>
                  </a:lnTo>
                  <a:lnTo>
                    <a:pt x="3638549" y="4157902"/>
                  </a:lnTo>
                  <a:lnTo>
                    <a:pt x="3622927" y="4199393"/>
                  </a:lnTo>
                  <a:lnTo>
                    <a:pt x="3586887" y="4225212"/>
                  </a:lnTo>
                  <a:lnTo>
                    <a:pt x="3572308" y="4228611"/>
                  </a:lnTo>
                  <a:lnTo>
                    <a:pt x="3567352" y="4229099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38B6AF9-ADBF-0E9A-838B-FAFA4109CA60}"/>
                </a:ext>
              </a:extLst>
            </p:cNvPr>
            <p:cNvSpPr/>
            <p:nvPr/>
          </p:nvSpPr>
          <p:spPr>
            <a:xfrm>
              <a:off x="380999" y="1617717"/>
              <a:ext cx="70485" cy="4229100"/>
            </a:xfrm>
            <a:custGeom>
              <a:avLst/>
              <a:gdLst/>
              <a:ahLst/>
              <a:cxnLst/>
              <a:rect l="l" t="t" r="r" b="b"/>
              <a:pathLst>
                <a:path w="70484" h="4229100">
                  <a:moveTo>
                    <a:pt x="70450" y="4228544"/>
                  </a:moveTo>
                  <a:lnTo>
                    <a:pt x="33857" y="4215990"/>
                  </a:lnTo>
                  <a:lnTo>
                    <a:pt x="5800" y="4181781"/>
                  </a:lnTo>
                  <a:lnTo>
                    <a:pt x="0" y="4152622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1000" y="46761"/>
                  </a:lnTo>
                  <a:lnTo>
                    <a:pt x="38100" y="75922"/>
                  </a:lnTo>
                  <a:lnTo>
                    <a:pt x="38100" y="4152622"/>
                  </a:lnTo>
                  <a:lnTo>
                    <a:pt x="44514" y="4194963"/>
                  </a:lnTo>
                  <a:lnTo>
                    <a:pt x="66287" y="4226888"/>
                  </a:lnTo>
                  <a:lnTo>
                    <a:pt x="70450" y="4228544"/>
                  </a:lnTo>
                  <a:close/>
                </a:path>
              </a:pathLst>
            </a:custGeom>
            <a:solidFill>
              <a:srgbClr val="7ED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B6BCEF44-CE3D-6443-3C0F-F987B1453B2F}"/>
                </a:ext>
              </a:extLst>
            </p:cNvPr>
            <p:cNvSpPr/>
            <p:nvPr/>
          </p:nvSpPr>
          <p:spPr>
            <a:xfrm>
              <a:off x="1895474" y="184603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333374" y="666749"/>
                  </a:moveTo>
                  <a:lnTo>
                    <a:pt x="292563" y="664242"/>
                  </a:lnTo>
                  <a:lnTo>
                    <a:pt x="252371" y="656759"/>
                  </a:lnTo>
                  <a:lnTo>
                    <a:pt x="213396" y="644412"/>
                  </a:lnTo>
                  <a:lnTo>
                    <a:pt x="176222" y="627385"/>
                  </a:lnTo>
                  <a:lnTo>
                    <a:pt x="141412" y="605935"/>
                  </a:lnTo>
                  <a:lnTo>
                    <a:pt x="109493" y="580389"/>
                  </a:lnTo>
                  <a:lnTo>
                    <a:pt x="80941" y="551128"/>
                  </a:lnTo>
                  <a:lnTo>
                    <a:pt x="56183" y="518587"/>
                  </a:lnTo>
                  <a:lnTo>
                    <a:pt x="35595" y="483261"/>
                  </a:lnTo>
                  <a:lnTo>
                    <a:pt x="19487" y="445685"/>
                  </a:lnTo>
                  <a:lnTo>
                    <a:pt x="8100" y="406420"/>
                  </a:lnTo>
                  <a:lnTo>
                    <a:pt x="1605" y="366051"/>
                  </a:lnTo>
                  <a:lnTo>
                    <a:pt x="0" y="333374"/>
                  </a:lnTo>
                  <a:lnTo>
                    <a:pt x="100" y="325191"/>
                  </a:lnTo>
                  <a:lnTo>
                    <a:pt x="3608" y="284458"/>
                  </a:lnTo>
                  <a:lnTo>
                    <a:pt x="12075" y="244461"/>
                  </a:lnTo>
                  <a:lnTo>
                    <a:pt x="25376" y="205797"/>
                  </a:lnTo>
                  <a:lnTo>
                    <a:pt x="43310" y="169052"/>
                  </a:lnTo>
                  <a:lnTo>
                    <a:pt x="65605" y="134783"/>
                  </a:lnTo>
                  <a:lnTo>
                    <a:pt x="91927" y="103500"/>
                  </a:lnTo>
                  <a:lnTo>
                    <a:pt x="121884" y="75672"/>
                  </a:lnTo>
                  <a:lnTo>
                    <a:pt x="155021" y="51720"/>
                  </a:lnTo>
                  <a:lnTo>
                    <a:pt x="190838" y="32007"/>
                  </a:lnTo>
                  <a:lnTo>
                    <a:pt x="228798" y="16826"/>
                  </a:lnTo>
                  <a:lnTo>
                    <a:pt x="268336" y="6405"/>
                  </a:lnTo>
                  <a:lnTo>
                    <a:pt x="308852" y="903"/>
                  </a:lnTo>
                  <a:lnTo>
                    <a:pt x="333374" y="0"/>
                  </a:lnTo>
                  <a:lnTo>
                    <a:pt x="341558" y="100"/>
                  </a:lnTo>
                  <a:lnTo>
                    <a:pt x="382291" y="3608"/>
                  </a:lnTo>
                  <a:lnTo>
                    <a:pt x="422288" y="12075"/>
                  </a:lnTo>
                  <a:lnTo>
                    <a:pt x="460951" y="25376"/>
                  </a:lnTo>
                  <a:lnTo>
                    <a:pt x="497696" y="43310"/>
                  </a:lnTo>
                  <a:lnTo>
                    <a:pt x="531966" y="65605"/>
                  </a:lnTo>
                  <a:lnTo>
                    <a:pt x="563248" y="91927"/>
                  </a:lnTo>
                  <a:lnTo>
                    <a:pt x="591077" y="121883"/>
                  </a:lnTo>
                  <a:lnTo>
                    <a:pt x="615029" y="155021"/>
                  </a:lnTo>
                  <a:lnTo>
                    <a:pt x="634742" y="190838"/>
                  </a:lnTo>
                  <a:lnTo>
                    <a:pt x="649923" y="228798"/>
                  </a:lnTo>
                  <a:lnTo>
                    <a:pt x="660344" y="268336"/>
                  </a:lnTo>
                  <a:lnTo>
                    <a:pt x="665847" y="308853"/>
                  </a:lnTo>
                  <a:lnTo>
                    <a:pt x="666749" y="333374"/>
                  </a:lnTo>
                  <a:lnTo>
                    <a:pt x="666649" y="341558"/>
                  </a:lnTo>
                  <a:lnTo>
                    <a:pt x="663141" y="382291"/>
                  </a:lnTo>
                  <a:lnTo>
                    <a:pt x="654674" y="422287"/>
                  </a:lnTo>
                  <a:lnTo>
                    <a:pt x="641372" y="460951"/>
                  </a:lnTo>
                  <a:lnTo>
                    <a:pt x="623439" y="497697"/>
                  </a:lnTo>
                  <a:lnTo>
                    <a:pt x="601144" y="531965"/>
                  </a:lnTo>
                  <a:lnTo>
                    <a:pt x="574822" y="563248"/>
                  </a:lnTo>
                  <a:lnTo>
                    <a:pt x="544865" y="591076"/>
                  </a:lnTo>
                  <a:lnTo>
                    <a:pt x="511727" y="615029"/>
                  </a:lnTo>
                  <a:lnTo>
                    <a:pt x="475911" y="634742"/>
                  </a:lnTo>
                  <a:lnTo>
                    <a:pt x="437950" y="649923"/>
                  </a:lnTo>
                  <a:lnTo>
                    <a:pt x="398413" y="660343"/>
                  </a:lnTo>
                  <a:lnTo>
                    <a:pt x="357897" y="665847"/>
                  </a:lnTo>
                  <a:lnTo>
                    <a:pt x="333374" y="666749"/>
                  </a:lnTo>
                  <a:close/>
                </a:path>
              </a:pathLst>
            </a:custGeom>
            <a:solidFill>
              <a:srgbClr val="7EDA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914AF081-9D0C-B5A6-F880-D7BD5933B154}"/>
              </a:ext>
            </a:extLst>
          </p:cNvPr>
          <p:cNvSpPr txBox="1"/>
          <p:nvPr/>
        </p:nvSpPr>
        <p:spPr>
          <a:xfrm>
            <a:off x="451485" y="2669730"/>
            <a:ext cx="3587114" cy="10849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rgbClr val="66E7F9"/>
                </a:solidFill>
                <a:latin typeface="Malgun Gothic"/>
                <a:cs typeface="Malgun Gothic"/>
              </a:rPr>
              <a:t>심해 공포</a:t>
            </a:r>
          </a:p>
          <a:p>
            <a:pPr marL="285750" indent="-28575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D0D5DA"/>
                </a:solidFill>
                <a:latin typeface="Malgun Gothic"/>
                <a:cs typeface="Malgun Gothic"/>
              </a:rPr>
              <a:t>3</a:t>
            </a:r>
            <a:r>
              <a:rPr lang="ko-KR" altLang="en-US" sz="1600" dirty="0">
                <a:solidFill>
                  <a:srgbClr val="D0D5DA"/>
                </a:solidFill>
                <a:latin typeface="Malgun Gothic"/>
                <a:cs typeface="Malgun Gothic"/>
              </a:rPr>
              <a:t>차원으로 다가오는 위협과 현실감 </a:t>
            </a:r>
            <a:endParaRPr lang="en-US" altLang="ko-KR" sz="1600" dirty="0">
              <a:solidFill>
                <a:srgbClr val="D0D5DA"/>
              </a:solidFill>
              <a:latin typeface="Malgun Gothic"/>
              <a:cs typeface="Malgun Gothic"/>
            </a:endParaRPr>
          </a:p>
          <a:p>
            <a:pPr marL="285750" indent="-28575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D0D5DA"/>
                </a:solidFill>
                <a:latin typeface="Malgun Gothic"/>
                <a:cs typeface="Malgun Gothic"/>
              </a:rPr>
              <a:t>수중 액션과 심해 디자인을 통해 강렬한 긴장감을 선사</a:t>
            </a:r>
            <a:endParaRPr lang="ko-KR" altLang="en-US" sz="1600" dirty="0">
              <a:latin typeface="Arial Narrow"/>
              <a:cs typeface="Arial Narrow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29DB428D-0980-E410-24EB-2715D571FEB5}"/>
              </a:ext>
            </a:extLst>
          </p:cNvPr>
          <p:cNvGrpSpPr/>
          <p:nvPr/>
        </p:nvGrpSpPr>
        <p:grpSpPr>
          <a:xfrm>
            <a:off x="4267199" y="1617439"/>
            <a:ext cx="3657600" cy="4229378"/>
            <a:chOff x="4267199" y="1617439"/>
            <a:chExt cx="3657600" cy="4229378"/>
          </a:xfrm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37A4EBC2-8BED-AAB7-D2B1-1971B8423ADC}"/>
                </a:ext>
              </a:extLst>
            </p:cNvPr>
            <p:cNvSpPr/>
            <p:nvPr/>
          </p:nvSpPr>
          <p:spPr>
            <a:xfrm>
              <a:off x="4286249" y="1617439"/>
              <a:ext cx="3638550" cy="4229100"/>
            </a:xfrm>
            <a:custGeom>
              <a:avLst/>
              <a:gdLst/>
              <a:ahLst/>
              <a:cxnLst/>
              <a:rect l="l" t="t" r="r" b="b"/>
              <a:pathLst>
                <a:path w="3638550" h="4229100">
                  <a:moveTo>
                    <a:pt x="3567352" y="4229099"/>
                  </a:moveTo>
                  <a:lnTo>
                    <a:pt x="53397" y="4229099"/>
                  </a:lnTo>
                  <a:lnTo>
                    <a:pt x="49680" y="4228611"/>
                  </a:lnTo>
                  <a:lnTo>
                    <a:pt x="14085" y="4203243"/>
                  </a:lnTo>
                  <a:lnTo>
                    <a:pt x="365" y="4162857"/>
                  </a:lnTo>
                  <a:lnTo>
                    <a:pt x="0" y="4157902"/>
                  </a:lnTo>
                  <a:lnTo>
                    <a:pt x="0" y="4152899"/>
                  </a:lnTo>
                  <a:lnTo>
                    <a:pt x="0" y="71196"/>
                  </a:lnTo>
                  <a:lnTo>
                    <a:pt x="11715" y="29705"/>
                  </a:lnTo>
                  <a:lnTo>
                    <a:pt x="42319" y="2440"/>
                  </a:lnTo>
                  <a:lnTo>
                    <a:pt x="53397" y="0"/>
                  </a:lnTo>
                  <a:lnTo>
                    <a:pt x="3567352" y="0"/>
                  </a:lnTo>
                  <a:lnTo>
                    <a:pt x="3608843" y="15621"/>
                  </a:lnTo>
                  <a:lnTo>
                    <a:pt x="3634662" y="51661"/>
                  </a:lnTo>
                  <a:lnTo>
                    <a:pt x="3638549" y="71196"/>
                  </a:lnTo>
                  <a:lnTo>
                    <a:pt x="3638549" y="4157902"/>
                  </a:lnTo>
                  <a:lnTo>
                    <a:pt x="3622926" y="4199393"/>
                  </a:lnTo>
                  <a:lnTo>
                    <a:pt x="3586886" y="4225212"/>
                  </a:lnTo>
                  <a:lnTo>
                    <a:pt x="3572307" y="4228611"/>
                  </a:lnTo>
                  <a:lnTo>
                    <a:pt x="3567352" y="4229099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CB298081-F9FC-69A3-C9E4-5B29C35630B0}"/>
                </a:ext>
              </a:extLst>
            </p:cNvPr>
            <p:cNvSpPr/>
            <p:nvPr/>
          </p:nvSpPr>
          <p:spPr>
            <a:xfrm>
              <a:off x="4267199" y="1617717"/>
              <a:ext cx="70485" cy="4229100"/>
            </a:xfrm>
            <a:custGeom>
              <a:avLst/>
              <a:gdLst/>
              <a:ahLst/>
              <a:cxnLst/>
              <a:rect l="l" t="t" r="r" b="b"/>
              <a:pathLst>
                <a:path w="70485" h="4229100">
                  <a:moveTo>
                    <a:pt x="70449" y="4228544"/>
                  </a:moveTo>
                  <a:lnTo>
                    <a:pt x="33857" y="4215990"/>
                  </a:lnTo>
                  <a:lnTo>
                    <a:pt x="5800" y="4181781"/>
                  </a:lnTo>
                  <a:lnTo>
                    <a:pt x="0" y="4152621"/>
                  </a:lnTo>
                  <a:lnTo>
                    <a:pt x="0" y="75922"/>
                  </a:lnTo>
                  <a:lnTo>
                    <a:pt x="12829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0999" y="46761"/>
                  </a:lnTo>
                  <a:lnTo>
                    <a:pt x="38100" y="75922"/>
                  </a:lnTo>
                  <a:lnTo>
                    <a:pt x="38100" y="4152621"/>
                  </a:lnTo>
                  <a:lnTo>
                    <a:pt x="44514" y="4194963"/>
                  </a:lnTo>
                  <a:lnTo>
                    <a:pt x="66287" y="4226888"/>
                  </a:lnTo>
                  <a:lnTo>
                    <a:pt x="70449" y="4228544"/>
                  </a:lnTo>
                  <a:close/>
                </a:path>
              </a:pathLst>
            </a:custGeom>
            <a:solidFill>
              <a:srgbClr val="38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B1D7B904-755F-3319-6809-F90977012283}"/>
                </a:ext>
              </a:extLst>
            </p:cNvPr>
            <p:cNvSpPr/>
            <p:nvPr/>
          </p:nvSpPr>
          <p:spPr>
            <a:xfrm>
              <a:off x="5781674" y="184603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333374" y="666749"/>
                  </a:moveTo>
                  <a:lnTo>
                    <a:pt x="292563" y="664242"/>
                  </a:lnTo>
                  <a:lnTo>
                    <a:pt x="252371" y="656759"/>
                  </a:lnTo>
                  <a:lnTo>
                    <a:pt x="213397" y="644412"/>
                  </a:lnTo>
                  <a:lnTo>
                    <a:pt x="176222" y="627385"/>
                  </a:lnTo>
                  <a:lnTo>
                    <a:pt x="141412" y="605935"/>
                  </a:lnTo>
                  <a:lnTo>
                    <a:pt x="109494" y="580389"/>
                  </a:lnTo>
                  <a:lnTo>
                    <a:pt x="80942" y="551128"/>
                  </a:lnTo>
                  <a:lnTo>
                    <a:pt x="56183" y="518587"/>
                  </a:lnTo>
                  <a:lnTo>
                    <a:pt x="35595" y="483261"/>
                  </a:lnTo>
                  <a:lnTo>
                    <a:pt x="19487" y="445685"/>
                  </a:lnTo>
                  <a:lnTo>
                    <a:pt x="8100" y="406420"/>
                  </a:lnTo>
                  <a:lnTo>
                    <a:pt x="1605" y="366051"/>
                  </a:lnTo>
                  <a:lnTo>
                    <a:pt x="0" y="333374"/>
                  </a:lnTo>
                  <a:lnTo>
                    <a:pt x="100" y="325191"/>
                  </a:lnTo>
                  <a:lnTo>
                    <a:pt x="3608" y="284458"/>
                  </a:lnTo>
                  <a:lnTo>
                    <a:pt x="12075" y="244461"/>
                  </a:lnTo>
                  <a:lnTo>
                    <a:pt x="25376" y="205797"/>
                  </a:lnTo>
                  <a:lnTo>
                    <a:pt x="43310" y="169052"/>
                  </a:lnTo>
                  <a:lnTo>
                    <a:pt x="65605" y="134783"/>
                  </a:lnTo>
                  <a:lnTo>
                    <a:pt x="91927" y="103500"/>
                  </a:lnTo>
                  <a:lnTo>
                    <a:pt x="121884" y="75672"/>
                  </a:lnTo>
                  <a:lnTo>
                    <a:pt x="155022" y="51720"/>
                  </a:lnTo>
                  <a:lnTo>
                    <a:pt x="190838" y="32007"/>
                  </a:lnTo>
                  <a:lnTo>
                    <a:pt x="228799" y="16826"/>
                  </a:lnTo>
                  <a:lnTo>
                    <a:pt x="268335" y="6405"/>
                  </a:lnTo>
                  <a:lnTo>
                    <a:pt x="308852" y="903"/>
                  </a:lnTo>
                  <a:lnTo>
                    <a:pt x="333374" y="0"/>
                  </a:lnTo>
                  <a:lnTo>
                    <a:pt x="341558" y="100"/>
                  </a:lnTo>
                  <a:lnTo>
                    <a:pt x="382291" y="3608"/>
                  </a:lnTo>
                  <a:lnTo>
                    <a:pt x="422287" y="12075"/>
                  </a:lnTo>
                  <a:lnTo>
                    <a:pt x="460951" y="25376"/>
                  </a:lnTo>
                  <a:lnTo>
                    <a:pt x="497696" y="43310"/>
                  </a:lnTo>
                  <a:lnTo>
                    <a:pt x="531965" y="65605"/>
                  </a:lnTo>
                  <a:lnTo>
                    <a:pt x="563248" y="91927"/>
                  </a:lnTo>
                  <a:lnTo>
                    <a:pt x="591077" y="121883"/>
                  </a:lnTo>
                  <a:lnTo>
                    <a:pt x="615029" y="155021"/>
                  </a:lnTo>
                  <a:lnTo>
                    <a:pt x="634742" y="190838"/>
                  </a:lnTo>
                  <a:lnTo>
                    <a:pt x="649923" y="228798"/>
                  </a:lnTo>
                  <a:lnTo>
                    <a:pt x="660343" y="268336"/>
                  </a:lnTo>
                  <a:lnTo>
                    <a:pt x="665846" y="308853"/>
                  </a:lnTo>
                  <a:lnTo>
                    <a:pt x="666749" y="333374"/>
                  </a:lnTo>
                  <a:lnTo>
                    <a:pt x="666649" y="341558"/>
                  </a:lnTo>
                  <a:lnTo>
                    <a:pt x="663141" y="382291"/>
                  </a:lnTo>
                  <a:lnTo>
                    <a:pt x="654674" y="422287"/>
                  </a:lnTo>
                  <a:lnTo>
                    <a:pt x="641372" y="460951"/>
                  </a:lnTo>
                  <a:lnTo>
                    <a:pt x="623438" y="497697"/>
                  </a:lnTo>
                  <a:lnTo>
                    <a:pt x="601144" y="531965"/>
                  </a:lnTo>
                  <a:lnTo>
                    <a:pt x="574822" y="563248"/>
                  </a:lnTo>
                  <a:lnTo>
                    <a:pt x="544864" y="591076"/>
                  </a:lnTo>
                  <a:lnTo>
                    <a:pt x="511727" y="615029"/>
                  </a:lnTo>
                  <a:lnTo>
                    <a:pt x="475910" y="634742"/>
                  </a:lnTo>
                  <a:lnTo>
                    <a:pt x="437950" y="649923"/>
                  </a:lnTo>
                  <a:lnTo>
                    <a:pt x="398412" y="660343"/>
                  </a:lnTo>
                  <a:lnTo>
                    <a:pt x="357896" y="665847"/>
                  </a:lnTo>
                  <a:lnTo>
                    <a:pt x="333374" y="666749"/>
                  </a:lnTo>
                  <a:close/>
                </a:path>
              </a:pathLst>
            </a:custGeom>
            <a:solidFill>
              <a:srgbClr val="BCCC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>
            <a:extLst>
              <a:ext uri="{FF2B5EF4-FFF2-40B4-BE49-F238E27FC236}">
                <a16:creationId xmlns:a16="http://schemas.microsoft.com/office/drawing/2014/main" id="{B50DB79F-4FD2-3002-9DCB-DE5896FE474B}"/>
              </a:ext>
            </a:extLst>
          </p:cNvPr>
          <p:cNvSpPr txBox="1"/>
          <p:nvPr/>
        </p:nvSpPr>
        <p:spPr>
          <a:xfrm>
            <a:off x="4356734" y="2662015"/>
            <a:ext cx="3497580" cy="1331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2000" dirty="0">
                <a:solidFill>
                  <a:srgbClr val="5DE9D4"/>
                </a:solidFill>
                <a:latin typeface="Malgun Gothic"/>
                <a:cs typeface="Malgun Gothic"/>
              </a:rPr>
              <a:t>산소와 배터리</a:t>
            </a:r>
            <a:endParaRPr lang="en-US" altLang="ko-KR" sz="2000" dirty="0">
              <a:solidFill>
                <a:srgbClr val="5DE9D4"/>
              </a:solidFill>
              <a:latin typeface="Malgun Gothic"/>
              <a:cs typeface="Malgun Gothic"/>
            </a:endParaRPr>
          </a:p>
          <a:p>
            <a:pPr marL="285750" indent="-28575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D0D5DA"/>
                </a:solidFill>
                <a:latin typeface="Malgun Gothic"/>
                <a:cs typeface="Malgun Gothic"/>
              </a:rPr>
              <a:t>산소라는 </a:t>
            </a:r>
            <a:r>
              <a:rPr lang="ko-KR" altLang="en-US" sz="1600" dirty="0" err="1">
                <a:solidFill>
                  <a:srgbClr val="D0D5DA"/>
                </a:solidFill>
                <a:latin typeface="Malgun Gothic"/>
                <a:cs typeface="Malgun Gothic"/>
              </a:rPr>
              <a:t>리미트가</a:t>
            </a:r>
            <a:r>
              <a:rPr lang="ko-KR" altLang="en-US" sz="1600" dirty="0">
                <a:solidFill>
                  <a:srgbClr val="D0D5DA"/>
                </a:solidFill>
                <a:latin typeface="Malgun Gothic"/>
                <a:cs typeface="Malgun Gothic"/>
              </a:rPr>
              <a:t> 존재</a:t>
            </a:r>
            <a:endParaRPr lang="en-US" altLang="ko-KR" sz="1600" dirty="0">
              <a:solidFill>
                <a:srgbClr val="D0D5DA"/>
              </a:solidFill>
              <a:latin typeface="Malgun Gothic"/>
              <a:cs typeface="Malgun Gothic"/>
            </a:endParaRPr>
          </a:p>
          <a:p>
            <a:pPr marL="285750" indent="-285750" algn="l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D0D5DA"/>
                </a:solidFill>
                <a:latin typeface="Malgun Gothic"/>
                <a:cs typeface="Malgun Gothic"/>
              </a:rPr>
              <a:t>공유 가능 자원인 배터리를 어떻게 사용하고</a:t>
            </a:r>
            <a:r>
              <a:rPr lang="en-US" altLang="ko-KR" sz="1600" dirty="0">
                <a:solidFill>
                  <a:srgbClr val="D0D5DA"/>
                </a:solidFill>
                <a:latin typeface="Malgun Gothic"/>
                <a:cs typeface="Malgun Gothic"/>
              </a:rPr>
              <a:t>, </a:t>
            </a:r>
            <a:r>
              <a:rPr lang="ko-KR" altLang="en-US" sz="1600" dirty="0">
                <a:solidFill>
                  <a:srgbClr val="D0D5DA"/>
                </a:solidFill>
                <a:latin typeface="Malgun Gothic"/>
                <a:cs typeface="Malgun Gothic"/>
              </a:rPr>
              <a:t>누가 나눠줄 것인지에 대한 협동게임의 극대화</a:t>
            </a:r>
            <a:endParaRPr lang="ko-KR" altLang="en-US" sz="1600" dirty="0">
              <a:latin typeface="Arial Narrow"/>
              <a:cs typeface="Arial Narrow"/>
            </a:endParaRPr>
          </a:p>
        </p:txBody>
      </p:sp>
      <p:grpSp>
        <p:nvGrpSpPr>
          <p:cNvPr id="19" name="object 19">
            <a:extLst>
              <a:ext uri="{FF2B5EF4-FFF2-40B4-BE49-F238E27FC236}">
                <a16:creationId xmlns:a16="http://schemas.microsoft.com/office/drawing/2014/main" id="{0C61EF51-7D65-A65E-36C9-770E7CC343A3}"/>
              </a:ext>
            </a:extLst>
          </p:cNvPr>
          <p:cNvGrpSpPr/>
          <p:nvPr/>
        </p:nvGrpSpPr>
        <p:grpSpPr>
          <a:xfrm>
            <a:off x="8153399" y="1617439"/>
            <a:ext cx="3657600" cy="4229378"/>
            <a:chOff x="8153399" y="1617439"/>
            <a:chExt cx="3657600" cy="4229378"/>
          </a:xfrm>
        </p:grpSpPr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469595FA-EDBB-9ED7-69D9-CA2F98D50B8F}"/>
                </a:ext>
              </a:extLst>
            </p:cNvPr>
            <p:cNvSpPr/>
            <p:nvPr/>
          </p:nvSpPr>
          <p:spPr>
            <a:xfrm>
              <a:off x="8172449" y="1617439"/>
              <a:ext cx="3638550" cy="4229100"/>
            </a:xfrm>
            <a:custGeom>
              <a:avLst/>
              <a:gdLst/>
              <a:ahLst/>
              <a:cxnLst/>
              <a:rect l="l" t="t" r="r" b="b"/>
              <a:pathLst>
                <a:path w="3638550" h="4229100">
                  <a:moveTo>
                    <a:pt x="3567353" y="4229099"/>
                  </a:moveTo>
                  <a:lnTo>
                    <a:pt x="53397" y="4229099"/>
                  </a:lnTo>
                  <a:lnTo>
                    <a:pt x="49681" y="4228611"/>
                  </a:lnTo>
                  <a:lnTo>
                    <a:pt x="14085" y="4203243"/>
                  </a:lnTo>
                  <a:lnTo>
                    <a:pt x="365" y="4162857"/>
                  </a:lnTo>
                  <a:lnTo>
                    <a:pt x="0" y="4157902"/>
                  </a:lnTo>
                  <a:lnTo>
                    <a:pt x="0" y="4152899"/>
                  </a:lnTo>
                  <a:lnTo>
                    <a:pt x="0" y="71196"/>
                  </a:lnTo>
                  <a:lnTo>
                    <a:pt x="11716" y="29705"/>
                  </a:lnTo>
                  <a:lnTo>
                    <a:pt x="42320" y="2440"/>
                  </a:lnTo>
                  <a:lnTo>
                    <a:pt x="53397" y="0"/>
                  </a:lnTo>
                  <a:lnTo>
                    <a:pt x="3567353" y="0"/>
                  </a:lnTo>
                  <a:lnTo>
                    <a:pt x="3608845" y="15621"/>
                  </a:lnTo>
                  <a:lnTo>
                    <a:pt x="3634664" y="51661"/>
                  </a:lnTo>
                  <a:lnTo>
                    <a:pt x="3638550" y="71196"/>
                  </a:lnTo>
                  <a:lnTo>
                    <a:pt x="3638550" y="4157902"/>
                  </a:lnTo>
                  <a:lnTo>
                    <a:pt x="3622927" y="4199393"/>
                  </a:lnTo>
                  <a:lnTo>
                    <a:pt x="3586888" y="4225212"/>
                  </a:lnTo>
                  <a:lnTo>
                    <a:pt x="3572308" y="4228611"/>
                  </a:lnTo>
                  <a:lnTo>
                    <a:pt x="3567353" y="4229099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2CB23F61-342D-6879-5C7E-E49C64951281}"/>
                </a:ext>
              </a:extLst>
            </p:cNvPr>
            <p:cNvSpPr/>
            <p:nvPr/>
          </p:nvSpPr>
          <p:spPr>
            <a:xfrm>
              <a:off x="8153399" y="1617717"/>
              <a:ext cx="70485" cy="4229100"/>
            </a:xfrm>
            <a:custGeom>
              <a:avLst/>
              <a:gdLst/>
              <a:ahLst/>
              <a:cxnLst/>
              <a:rect l="l" t="t" r="r" b="b"/>
              <a:pathLst>
                <a:path w="70484" h="4229100">
                  <a:moveTo>
                    <a:pt x="70450" y="4228544"/>
                  </a:moveTo>
                  <a:lnTo>
                    <a:pt x="33857" y="4215990"/>
                  </a:lnTo>
                  <a:lnTo>
                    <a:pt x="5800" y="4181781"/>
                  </a:lnTo>
                  <a:lnTo>
                    <a:pt x="0" y="4152621"/>
                  </a:lnTo>
                  <a:lnTo>
                    <a:pt x="0" y="75922"/>
                  </a:lnTo>
                  <a:lnTo>
                    <a:pt x="12830" y="33579"/>
                  </a:lnTo>
                  <a:lnTo>
                    <a:pt x="47039" y="5522"/>
                  </a:lnTo>
                  <a:lnTo>
                    <a:pt x="70449" y="0"/>
                  </a:lnTo>
                  <a:lnTo>
                    <a:pt x="66287" y="1655"/>
                  </a:lnTo>
                  <a:lnTo>
                    <a:pt x="56951" y="9389"/>
                  </a:lnTo>
                  <a:lnTo>
                    <a:pt x="40999" y="46761"/>
                  </a:lnTo>
                  <a:lnTo>
                    <a:pt x="38100" y="75922"/>
                  </a:lnTo>
                  <a:lnTo>
                    <a:pt x="38100" y="4152621"/>
                  </a:lnTo>
                  <a:lnTo>
                    <a:pt x="44515" y="4194963"/>
                  </a:lnTo>
                  <a:lnTo>
                    <a:pt x="66287" y="4226888"/>
                  </a:lnTo>
                  <a:lnTo>
                    <a:pt x="70450" y="4228544"/>
                  </a:lnTo>
                  <a:close/>
                </a:path>
              </a:pathLst>
            </a:custGeom>
            <a:solidFill>
              <a:srgbClr val="FF40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BFEBEC5D-B978-29B1-3DD8-86C768C6B6BB}"/>
                </a:ext>
              </a:extLst>
            </p:cNvPr>
            <p:cNvSpPr/>
            <p:nvPr/>
          </p:nvSpPr>
          <p:spPr>
            <a:xfrm>
              <a:off x="9667874" y="1846039"/>
              <a:ext cx="666750" cy="666750"/>
            </a:xfrm>
            <a:custGeom>
              <a:avLst/>
              <a:gdLst/>
              <a:ahLst/>
              <a:cxnLst/>
              <a:rect l="l" t="t" r="r" b="b"/>
              <a:pathLst>
                <a:path w="666750" h="666750">
                  <a:moveTo>
                    <a:pt x="333374" y="666749"/>
                  </a:moveTo>
                  <a:lnTo>
                    <a:pt x="292563" y="664242"/>
                  </a:lnTo>
                  <a:lnTo>
                    <a:pt x="252370" y="656759"/>
                  </a:lnTo>
                  <a:lnTo>
                    <a:pt x="213396" y="644412"/>
                  </a:lnTo>
                  <a:lnTo>
                    <a:pt x="176222" y="627385"/>
                  </a:lnTo>
                  <a:lnTo>
                    <a:pt x="141411" y="605935"/>
                  </a:lnTo>
                  <a:lnTo>
                    <a:pt x="109493" y="580389"/>
                  </a:lnTo>
                  <a:lnTo>
                    <a:pt x="80941" y="551128"/>
                  </a:lnTo>
                  <a:lnTo>
                    <a:pt x="56182" y="518587"/>
                  </a:lnTo>
                  <a:lnTo>
                    <a:pt x="35595" y="483261"/>
                  </a:lnTo>
                  <a:lnTo>
                    <a:pt x="19486" y="445685"/>
                  </a:lnTo>
                  <a:lnTo>
                    <a:pt x="8099" y="406420"/>
                  </a:lnTo>
                  <a:lnTo>
                    <a:pt x="1605" y="366051"/>
                  </a:lnTo>
                  <a:lnTo>
                    <a:pt x="0" y="333374"/>
                  </a:lnTo>
                  <a:lnTo>
                    <a:pt x="100" y="325191"/>
                  </a:lnTo>
                  <a:lnTo>
                    <a:pt x="3607" y="284458"/>
                  </a:lnTo>
                  <a:lnTo>
                    <a:pt x="12074" y="244461"/>
                  </a:lnTo>
                  <a:lnTo>
                    <a:pt x="25375" y="205797"/>
                  </a:lnTo>
                  <a:lnTo>
                    <a:pt x="43310" y="169052"/>
                  </a:lnTo>
                  <a:lnTo>
                    <a:pt x="65605" y="134783"/>
                  </a:lnTo>
                  <a:lnTo>
                    <a:pt x="91926" y="103500"/>
                  </a:lnTo>
                  <a:lnTo>
                    <a:pt x="121883" y="75672"/>
                  </a:lnTo>
                  <a:lnTo>
                    <a:pt x="155021" y="51720"/>
                  </a:lnTo>
                  <a:lnTo>
                    <a:pt x="190838" y="32007"/>
                  </a:lnTo>
                  <a:lnTo>
                    <a:pt x="228798" y="16826"/>
                  </a:lnTo>
                  <a:lnTo>
                    <a:pt x="268335" y="6405"/>
                  </a:lnTo>
                  <a:lnTo>
                    <a:pt x="308852" y="903"/>
                  </a:lnTo>
                  <a:lnTo>
                    <a:pt x="333374" y="0"/>
                  </a:lnTo>
                  <a:lnTo>
                    <a:pt x="341559" y="100"/>
                  </a:lnTo>
                  <a:lnTo>
                    <a:pt x="382291" y="3608"/>
                  </a:lnTo>
                  <a:lnTo>
                    <a:pt x="422287" y="12075"/>
                  </a:lnTo>
                  <a:lnTo>
                    <a:pt x="460950" y="25376"/>
                  </a:lnTo>
                  <a:lnTo>
                    <a:pt x="497695" y="43310"/>
                  </a:lnTo>
                  <a:lnTo>
                    <a:pt x="531965" y="65605"/>
                  </a:lnTo>
                  <a:lnTo>
                    <a:pt x="563248" y="91927"/>
                  </a:lnTo>
                  <a:lnTo>
                    <a:pt x="591075" y="121883"/>
                  </a:lnTo>
                  <a:lnTo>
                    <a:pt x="615027" y="155021"/>
                  </a:lnTo>
                  <a:lnTo>
                    <a:pt x="634741" y="190838"/>
                  </a:lnTo>
                  <a:lnTo>
                    <a:pt x="649923" y="228798"/>
                  </a:lnTo>
                  <a:lnTo>
                    <a:pt x="660343" y="268336"/>
                  </a:lnTo>
                  <a:lnTo>
                    <a:pt x="665846" y="308853"/>
                  </a:lnTo>
                  <a:lnTo>
                    <a:pt x="666749" y="333374"/>
                  </a:lnTo>
                  <a:lnTo>
                    <a:pt x="666649" y="341558"/>
                  </a:lnTo>
                  <a:lnTo>
                    <a:pt x="663141" y="382291"/>
                  </a:lnTo>
                  <a:lnTo>
                    <a:pt x="654674" y="422287"/>
                  </a:lnTo>
                  <a:lnTo>
                    <a:pt x="641371" y="460951"/>
                  </a:lnTo>
                  <a:lnTo>
                    <a:pt x="623437" y="497697"/>
                  </a:lnTo>
                  <a:lnTo>
                    <a:pt x="601142" y="531965"/>
                  </a:lnTo>
                  <a:lnTo>
                    <a:pt x="574821" y="563248"/>
                  </a:lnTo>
                  <a:lnTo>
                    <a:pt x="544865" y="591076"/>
                  </a:lnTo>
                  <a:lnTo>
                    <a:pt x="511727" y="615029"/>
                  </a:lnTo>
                  <a:lnTo>
                    <a:pt x="475910" y="634742"/>
                  </a:lnTo>
                  <a:lnTo>
                    <a:pt x="437950" y="649923"/>
                  </a:lnTo>
                  <a:lnTo>
                    <a:pt x="398412" y="660343"/>
                  </a:lnTo>
                  <a:lnTo>
                    <a:pt x="357897" y="665847"/>
                  </a:lnTo>
                  <a:lnTo>
                    <a:pt x="333374" y="666749"/>
                  </a:lnTo>
                  <a:close/>
                </a:path>
              </a:pathLst>
            </a:custGeom>
            <a:solidFill>
              <a:srgbClr val="FF4036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8">
            <a:extLst>
              <a:ext uri="{FF2B5EF4-FFF2-40B4-BE49-F238E27FC236}">
                <a16:creationId xmlns:a16="http://schemas.microsoft.com/office/drawing/2014/main" id="{DC95FC47-6058-433F-5B8F-376239F5721B}"/>
              </a:ext>
            </a:extLst>
          </p:cNvPr>
          <p:cNvSpPr txBox="1"/>
          <p:nvPr/>
        </p:nvSpPr>
        <p:spPr>
          <a:xfrm>
            <a:off x="228599" y="182562"/>
            <a:ext cx="5737226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2.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게임 컨셉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B5E8FFA-4106-F76F-F43F-9020E9A6DA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41"/>
          <a:stretch>
            <a:fillRect/>
          </a:stretch>
        </p:blipFill>
        <p:spPr>
          <a:xfrm>
            <a:off x="555623" y="4021870"/>
            <a:ext cx="3360449" cy="16470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679128-E189-8CB0-27D7-FCEBD768078A}"/>
              </a:ext>
            </a:extLst>
          </p:cNvPr>
          <p:cNvSpPr txBox="1"/>
          <p:nvPr/>
        </p:nvSpPr>
        <p:spPr>
          <a:xfrm>
            <a:off x="8242934" y="2620962"/>
            <a:ext cx="34975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환경과의 상호작용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문을 잠그거나 캐비닛과 같은 오브젝트에 숨어 위기 상황을 모면하는 환경을 활용하는 플레이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48448D2-E934-86C4-40C8-93680EA393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3"/>
          <a:stretch>
            <a:fillRect/>
          </a:stretch>
        </p:blipFill>
        <p:spPr>
          <a:xfrm>
            <a:off x="4419600" y="4064902"/>
            <a:ext cx="3434714" cy="15834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7E47F82-E6AC-5860-D367-DDE7E03C96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23"/>
          <a:stretch>
            <a:fillRect/>
          </a:stretch>
        </p:blipFill>
        <p:spPr>
          <a:xfrm>
            <a:off x="8376283" y="4113813"/>
            <a:ext cx="3200825" cy="15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3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8">
            <a:extLst>
              <a:ext uri="{FF2B5EF4-FFF2-40B4-BE49-F238E27FC236}">
                <a16:creationId xmlns:a16="http://schemas.microsoft.com/office/drawing/2014/main" id="{657C2475-B246-BDDB-36A0-408FD616ABA2}"/>
              </a:ext>
            </a:extLst>
          </p:cNvPr>
          <p:cNvSpPr txBox="1"/>
          <p:nvPr/>
        </p:nvSpPr>
        <p:spPr>
          <a:xfrm>
            <a:off x="228599" y="182562"/>
            <a:ext cx="3809999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3.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게임 소개 </a:t>
            </a:r>
            <a:r>
              <a:rPr lang="en-US" altLang="ko-KR" sz="3200" b="1" dirty="0">
                <a:solidFill>
                  <a:srgbClr val="66E7F9"/>
                </a:solidFill>
                <a:latin typeface="Malgun Gothic"/>
                <a:cs typeface="Malgun Gothic"/>
              </a:rPr>
              <a:t>- </a:t>
            </a: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algun Gothic"/>
                <a:cs typeface="Malgun Gothic"/>
              </a:rPr>
              <a:t>스토리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7368" y="4666530"/>
            <a:ext cx="11305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en-US" altLang="ko-KR" dirty="0">
                <a:solidFill>
                  <a:schemeClr val="bg1"/>
                </a:solidFill>
              </a:rPr>
              <a:t>2XXX</a:t>
            </a:r>
            <a:r>
              <a:rPr lang="ko-KR" altLang="en-US" dirty="0">
                <a:solidFill>
                  <a:schemeClr val="bg1"/>
                </a:solidFill>
              </a:rPr>
              <a:t>년 지구는 </a:t>
            </a:r>
            <a:r>
              <a:rPr lang="ko-KR" altLang="en-US" dirty="0">
                <a:solidFill>
                  <a:srgbClr val="92D050"/>
                </a:solidFill>
              </a:rPr>
              <a:t>대홍수로 인해 대부분의 땅은 바다로 가라앉았다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그로 인해 사람들은 얼마 안 남은 대지나 인공적으로 만든 섬에서 살기 시작했다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그곳에서 바다 속을 조사하는 사람들이 있었고 그 중 </a:t>
            </a:r>
            <a:r>
              <a:rPr lang="ko-KR" altLang="en-US" dirty="0">
                <a:solidFill>
                  <a:srgbClr val="92D050"/>
                </a:solidFill>
              </a:rPr>
              <a:t>플레이어들은 그  바다 속을 조사하는 기업에 들어간 사원</a:t>
            </a:r>
            <a:r>
              <a:rPr lang="ko-KR" altLang="en-US" dirty="0">
                <a:solidFill>
                  <a:schemeClr val="bg1"/>
                </a:solidFill>
              </a:rPr>
              <a:t>으로 그곳에서 </a:t>
            </a:r>
            <a:r>
              <a:rPr lang="ko-KR" altLang="en-US" dirty="0">
                <a:solidFill>
                  <a:srgbClr val="92D050"/>
                </a:solidFill>
              </a:rPr>
              <a:t>중요한 단서와 값이 나가는 물건을 회수하는 일</a:t>
            </a:r>
            <a:r>
              <a:rPr lang="ko-KR" altLang="en-US" dirty="0">
                <a:solidFill>
                  <a:schemeClr val="bg1"/>
                </a:solidFill>
              </a:rPr>
              <a:t>을 하고 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r>
              <a:rPr lang="ko-KR" altLang="en-US" dirty="0">
                <a:solidFill>
                  <a:schemeClr val="bg1"/>
                </a:solidFill>
              </a:rPr>
              <a:t>과연 플레이어들은 좋은 물건이나 단서를 얻어서 살아나갈 수 있을까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1138138"/>
            <a:ext cx="4824536" cy="32163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06B4F-3AAE-8748-F439-07FBC1924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8">
            <a:extLst>
              <a:ext uri="{FF2B5EF4-FFF2-40B4-BE49-F238E27FC236}">
                <a16:creationId xmlns:a16="http://schemas.microsoft.com/office/drawing/2014/main" id="{1DF30CD6-2D6C-444E-5BE7-5DC3ABCE12B2}"/>
              </a:ext>
            </a:extLst>
          </p:cNvPr>
          <p:cNvSpPr txBox="1"/>
          <p:nvPr/>
        </p:nvSpPr>
        <p:spPr>
          <a:xfrm>
            <a:off x="228599" y="182562"/>
            <a:ext cx="457200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3.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게임 소개 </a:t>
            </a:r>
            <a:r>
              <a:rPr lang="en-US" altLang="ko-KR" sz="3200" b="1" dirty="0">
                <a:solidFill>
                  <a:srgbClr val="66E7F9"/>
                </a:solidFill>
                <a:latin typeface="Malgun Gothic"/>
                <a:cs typeface="Malgun Gothic"/>
              </a:rPr>
              <a:t>– </a:t>
            </a: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algun Gothic"/>
                <a:cs typeface="Malgun Gothic"/>
              </a:rPr>
              <a:t>전체 구조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7DB631-DFCC-C903-BD72-151B5E6DCEE7}"/>
              </a:ext>
            </a:extLst>
          </p:cNvPr>
          <p:cNvSpPr/>
          <p:nvPr/>
        </p:nvSpPr>
        <p:spPr>
          <a:xfrm>
            <a:off x="999564" y="2057400"/>
            <a:ext cx="2921000" cy="653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로비 </a:t>
            </a:r>
            <a:r>
              <a:rPr lang="en-US" altLang="ko-KR" dirty="0">
                <a:solidFill>
                  <a:schemeClr val="bg1"/>
                </a:solidFill>
              </a:rPr>
              <a:t>-&gt; </a:t>
            </a:r>
            <a:r>
              <a:rPr lang="ko-KR" altLang="en-US" dirty="0">
                <a:solidFill>
                  <a:schemeClr val="bg1"/>
                </a:solidFill>
              </a:rPr>
              <a:t>게임 룸 입장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FEA102-F7AF-967F-BE47-E306E9F91C55}"/>
              </a:ext>
            </a:extLst>
          </p:cNvPr>
          <p:cNvSpPr/>
          <p:nvPr/>
        </p:nvSpPr>
        <p:spPr>
          <a:xfrm>
            <a:off x="4716182" y="2057400"/>
            <a:ext cx="2921000" cy="653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미션 선택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4A0B936-70D9-A9BB-017F-268CA1313D56}"/>
              </a:ext>
            </a:extLst>
          </p:cNvPr>
          <p:cNvSpPr/>
          <p:nvPr/>
        </p:nvSpPr>
        <p:spPr>
          <a:xfrm>
            <a:off x="8432800" y="2057400"/>
            <a:ext cx="2921000" cy="653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게임 시작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A1D0FA-198F-9BD1-F223-DCE60799B17D}"/>
              </a:ext>
            </a:extLst>
          </p:cNvPr>
          <p:cNvSpPr/>
          <p:nvPr/>
        </p:nvSpPr>
        <p:spPr>
          <a:xfrm>
            <a:off x="8432800" y="4218268"/>
            <a:ext cx="2921000" cy="653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미션 진행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A6DE9A-AD2F-0A74-E812-B783455B128C}"/>
              </a:ext>
            </a:extLst>
          </p:cNvPr>
          <p:cNvSpPr/>
          <p:nvPr/>
        </p:nvSpPr>
        <p:spPr>
          <a:xfrm>
            <a:off x="4716182" y="3398931"/>
            <a:ext cx="2921000" cy="653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미션 성공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4A32850-A084-5820-8412-82776366A7B9}"/>
              </a:ext>
            </a:extLst>
          </p:cNvPr>
          <p:cNvSpPr/>
          <p:nvPr/>
        </p:nvSpPr>
        <p:spPr>
          <a:xfrm>
            <a:off x="4716182" y="5064779"/>
            <a:ext cx="2921000" cy="653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미션 실패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D83818-53CE-5C52-C8EE-BD72A42E4527}"/>
              </a:ext>
            </a:extLst>
          </p:cNvPr>
          <p:cNvSpPr/>
          <p:nvPr/>
        </p:nvSpPr>
        <p:spPr>
          <a:xfrm>
            <a:off x="999564" y="4220789"/>
            <a:ext cx="2921000" cy="653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결과 정산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" name="꺾인 연결선 12">
            <a:extLst>
              <a:ext uri="{FF2B5EF4-FFF2-40B4-BE49-F238E27FC236}">
                <a16:creationId xmlns:a16="http://schemas.microsoft.com/office/drawing/2014/main" id="{CF7A6C0A-7213-BB77-8F39-94889E24C423}"/>
              </a:ext>
            </a:extLst>
          </p:cNvPr>
          <p:cNvCxnSpPr/>
          <p:nvPr/>
        </p:nvCxnSpPr>
        <p:spPr>
          <a:xfrm rot="10800000">
            <a:off x="7637182" y="3723248"/>
            <a:ext cx="795618" cy="821858"/>
          </a:xfrm>
          <a:prstGeom prst="bentConnector3">
            <a:avLst>
              <a:gd name="adj1" fmla="val 4662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16">
            <a:extLst>
              <a:ext uri="{FF2B5EF4-FFF2-40B4-BE49-F238E27FC236}">
                <a16:creationId xmlns:a16="http://schemas.microsoft.com/office/drawing/2014/main" id="{8FE03045-F635-9F21-83FD-2D0E21D70C1C}"/>
              </a:ext>
            </a:extLst>
          </p:cNvPr>
          <p:cNvCxnSpPr>
            <a:stCxn id="5" idx="1"/>
            <a:endCxn id="7" idx="3"/>
          </p:cNvCxnSpPr>
          <p:nvPr/>
        </p:nvCxnSpPr>
        <p:spPr>
          <a:xfrm rot="10800000" flipV="1">
            <a:off x="7637182" y="4545105"/>
            <a:ext cx="795618" cy="846511"/>
          </a:xfrm>
          <a:prstGeom prst="bentConnector3">
            <a:avLst>
              <a:gd name="adj1" fmla="val 4662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92E8DC5-6418-12F2-82C0-6BACE13C913B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3920564" y="2384238"/>
            <a:ext cx="79561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F5CF30-71FB-D9A0-0714-6BEA01E2D81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7637182" y="2384238"/>
            <a:ext cx="79561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87C7828-9770-1765-A60F-7EF167DE8B98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893300" y="2711076"/>
            <a:ext cx="0" cy="150719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43">
            <a:extLst>
              <a:ext uri="{FF2B5EF4-FFF2-40B4-BE49-F238E27FC236}">
                <a16:creationId xmlns:a16="http://schemas.microsoft.com/office/drawing/2014/main" id="{C1F82FAA-381A-DC76-3BFE-7FDB5E1CAAC6}"/>
              </a:ext>
            </a:extLst>
          </p:cNvPr>
          <p:cNvCxnSpPr>
            <a:stCxn id="6" idx="1"/>
            <a:endCxn id="8" idx="3"/>
          </p:cNvCxnSpPr>
          <p:nvPr/>
        </p:nvCxnSpPr>
        <p:spPr>
          <a:xfrm rot="10800000" flipV="1">
            <a:off x="3920564" y="3725769"/>
            <a:ext cx="795618" cy="82185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45">
            <a:extLst>
              <a:ext uri="{FF2B5EF4-FFF2-40B4-BE49-F238E27FC236}">
                <a16:creationId xmlns:a16="http://schemas.microsoft.com/office/drawing/2014/main" id="{04C91EAE-4027-7D44-B4D5-AAF56CD140C2}"/>
              </a:ext>
            </a:extLst>
          </p:cNvPr>
          <p:cNvCxnSpPr>
            <a:stCxn id="7" idx="1"/>
            <a:endCxn id="8" idx="3"/>
          </p:cNvCxnSpPr>
          <p:nvPr/>
        </p:nvCxnSpPr>
        <p:spPr>
          <a:xfrm rot="10800000">
            <a:off x="3920564" y="4547627"/>
            <a:ext cx="795618" cy="84399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CD5478E-C283-9B42-ADDA-DF50B03DCEA8}"/>
              </a:ext>
            </a:extLst>
          </p:cNvPr>
          <p:cNvCxnSpPr>
            <a:stCxn id="8" idx="0"/>
            <a:endCxn id="2" idx="2"/>
          </p:cNvCxnSpPr>
          <p:nvPr/>
        </p:nvCxnSpPr>
        <p:spPr>
          <a:xfrm flipV="1">
            <a:off x="2460064" y="2711076"/>
            <a:ext cx="0" cy="150971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25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9324" y="334961"/>
            <a:ext cx="6693621" cy="5123213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352" y="-1"/>
            <a:ext cx="708660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ko-KR" sz="3200" b="1" spc="-120" dirty="0">
                <a:solidFill>
                  <a:srgbClr val="66E7F9"/>
                </a:solidFill>
              </a:rPr>
              <a:t>3. </a:t>
            </a:r>
            <a:r>
              <a:rPr lang="ko-KR" altLang="en-US" sz="3200" b="1" spc="-120" dirty="0">
                <a:solidFill>
                  <a:srgbClr val="66E7F9"/>
                </a:solidFill>
              </a:rPr>
              <a:t>게임 소개 － </a:t>
            </a:r>
            <a:r>
              <a:rPr sz="2400" b="1" spc="-114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탐색과</a:t>
            </a:r>
            <a:r>
              <a:rPr sz="2400" b="1" spc="-145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sz="2400" b="1" spc="-12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자원</a:t>
            </a:r>
            <a:r>
              <a:rPr sz="2400" b="1" spc="-15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sz="2400" b="1" spc="-25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관리</a:t>
            </a:r>
            <a:endParaRPr sz="2400" b="1" dirty="0">
              <a:solidFill>
                <a:schemeClr val="accent5">
                  <a:lumMod val="60000"/>
                  <a:lumOff val="40000"/>
                </a:schemeClr>
              </a:solidFill>
              <a:latin typeface="Magneto"/>
              <a:cs typeface="Magne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0498" y="4855939"/>
            <a:ext cx="6073891" cy="838200"/>
          </a:xfrm>
          <a:custGeom>
            <a:avLst/>
            <a:gdLst/>
            <a:ahLst/>
            <a:cxnLst/>
            <a:rect l="l" t="t" r="r" b="b"/>
            <a:pathLst>
              <a:path w="5715000" h="838200">
                <a:moveTo>
                  <a:pt x="5643802" y="838199"/>
                </a:moveTo>
                <a:lnTo>
                  <a:pt x="71196" y="838199"/>
                </a:lnTo>
                <a:lnTo>
                  <a:pt x="66241" y="837711"/>
                </a:lnTo>
                <a:lnTo>
                  <a:pt x="29705" y="822577"/>
                </a:lnTo>
                <a:lnTo>
                  <a:pt x="3885" y="786537"/>
                </a:lnTo>
                <a:lnTo>
                  <a:pt x="0" y="767003"/>
                </a:lnTo>
                <a:lnTo>
                  <a:pt x="0" y="7619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643802" y="0"/>
                </a:lnTo>
                <a:lnTo>
                  <a:pt x="5685293" y="15621"/>
                </a:lnTo>
                <a:lnTo>
                  <a:pt x="5711113" y="51661"/>
                </a:lnTo>
                <a:lnTo>
                  <a:pt x="5714999" y="71196"/>
                </a:lnTo>
                <a:lnTo>
                  <a:pt x="5714999" y="767003"/>
                </a:lnTo>
                <a:lnTo>
                  <a:pt x="5699377" y="808494"/>
                </a:lnTo>
                <a:lnTo>
                  <a:pt x="5663337" y="834314"/>
                </a:lnTo>
                <a:lnTo>
                  <a:pt x="5648758" y="837711"/>
                </a:lnTo>
                <a:lnTo>
                  <a:pt x="5643802" y="838199"/>
                </a:lnTo>
                <a:close/>
              </a:path>
            </a:pathLst>
          </a:custGeom>
          <a:solidFill>
            <a:srgbClr val="000000">
              <a:alpha val="70199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058" y="4901612"/>
            <a:ext cx="6316349" cy="556563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1600" spc="-35" dirty="0">
                <a:solidFill>
                  <a:srgbClr val="66E7F9"/>
                </a:solidFill>
                <a:latin typeface="Eras Medium ITC"/>
                <a:cs typeface="Eras Medium ITC"/>
              </a:rPr>
              <a:t>3</a:t>
            </a:r>
            <a:r>
              <a:rPr sz="1600" spc="-35" dirty="0">
                <a:solidFill>
                  <a:srgbClr val="66E7F9"/>
                </a:solidFill>
                <a:latin typeface="Malgun Gothic"/>
                <a:cs typeface="Malgun Gothic"/>
              </a:rPr>
              <a:t>차원</a:t>
            </a:r>
            <a:r>
              <a:rPr sz="1600" spc="-114" dirty="0">
                <a:solidFill>
                  <a:srgbClr val="66E7F9"/>
                </a:solidFill>
                <a:latin typeface="Malgun Gothic"/>
                <a:cs typeface="Malgun Gothic"/>
              </a:rPr>
              <a:t> </a:t>
            </a:r>
            <a:r>
              <a:rPr sz="1600" dirty="0">
                <a:solidFill>
                  <a:srgbClr val="66E7F9"/>
                </a:solidFill>
                <a:latin typeface="Malgun Gothic"/>
                <a:cs typeface="Malgun Gothic"/>
              </a:rPr>
              <a:t>맵</a:t>
            </a:r>
            <a:r>
              <a:rPr sz="1600" spc="-110" dirty="0">
                <a:solidFill>
                  <a:srgbClr val="66E7F9"/>
                </a:solidFill>
                <a:latin typeface="Malgun Gothic"/>
                <a:cs typeface="Malgun Gothic"/>
              </a:rPr>
              <a:t> </a:t>
            </a:r>
            <a:r>
              <a:rPr sz="1600" spc="-25" dirty="0">
                <a:solidFill>
                  <a:srgbClr val="66E7F9"/>
                </a:solidFill>
                <a:latin typeface="Malgun Gothic"/>
                <a:cs typeface="Malgun Gothic"/>
              </a:rPr>
              <a:t>탐색</a:t>
            </a:r>
            <a:endParaRPr sz="1600" dirty="0">
              <a:latin typeface="Malgun Gothic"/>
              <a:cs typeface="Malgun Gothic"/>
            </a:endParaRPr>
          </a:p>
          <a:p>
            <a:pPr marL="12065" marR="5080" algn="ctr">
              <a:lnSpc>
                <a:spcPct val="119000"/>
              </a:lnSpc>
              <a:spcBef>
                <a:spcPts val="100"/>
              </a:spcBef>
            </a:pP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수직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및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수평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방향으로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자유롭게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spc="-15" dirty="0">
                <a:solidFill>
                  <a:srgbClr val="92D050"/>
                </a:solidFill>
                <a:latin typeface="Malgun Gothic"/>
                <a:cs typeface="Malgun Gothic"/>
              </a:rPr>
              <a:t>이동</a:t>
            </a:r>
            <a:r>
              <a:rPr sz="1400" spc="-15" dirty="0">
                <a:solidFill>
                  <a:srgbClr val="D0D5DA"/>
                </a:solidFill>
                <a:latin typeface="Malgun Gothic"/>
                <a:cs typeface="Malgun Gothic"/>
              </a:rPr>
              <a:t>하며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맵의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모든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부분을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탐색해야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D0D5DA"/>
                </a:solidFill>
                <a:latin typeface="Malgun Gothic"/>
                <a:cs typeface="Malgun Gothic"/>
              </a:rPr>
              <a:t>합니다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1899" y="766540"/>
            <a:ext cx="151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DE9D4"/>
                </a:solidFill>
                <a:latin typeface="Malgun Gothic"/>
                <a:cs typeface="Malgun Gothic"/>
              </a:rPr>
              <a:t>주요</a:t>
            </a:r>
            <a:r>
              <a:rPr sz="1800" spc="-185" dirty="0">
                <a:solidFill>
                  <a:srgbClr val="5DE9D4"/>
                </a:solidFill>
                <a:latin typeface="Malgun Gothic"/>
                <a:cs typeface="Malgun Gothic"/>
              </a:rPr>
              <a:t> </a:t>
            </a:r>
            <a:r>
              <a:rPr sz="1800" dirty="0">
                <a:solidFill>
                  <a:srgbClr val="5DE9D4"/>
                </a:solidFill>
                <a:latin typeface="Malgun Gothic"/>
                <a:cs typeface="Malgun Gothic"/>
              </a:rPr>
              <a:t>자원</a:t>
            </a:r>
            <a:r>
              <a:rPr sz="1800" spc="-185" dirty="0">
                <a:solidFill>
                  <a:srgbClr val="5DE9D4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5DE9D4"/>
                </a:solidFill>
                <a:latin typeface="Malgun Gothic"/>
                <a:cs typeface="Malgun Gothic"/>
              </a:rPr>
              <a:t>수집</a:t>
            </a:r>
            <a:endParaRPr sz="1800">
              <a:latin typeface="Malgun Gothic"/>
              <a:cs typeface="Malgun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24599" y="1638299"/>
            <a:ext cx="5746902" cy="762000"/>
            <a:chOff x="6324599" y="1638299"/>
            <a:chExt cx="5486400" cy="762000"/>
          </a:xfrm>
        </p:grpSpPr>
        <p:sp>
          <p:nvSpPr>
            <p:cNvPr id="7" name="object 7"/>
            <p:cNvSpPr/>
            <p:nvPr/>
          </p:nvSpPr>
          <p:spPr>
            <a:xfrm>
              <a:off x="6343649" y="1312639"/>
              <a:ext cx="5467350" cy="762000"/>
            </a:xfrm>
            <a:custGeom>
              <a:avLst/>
              <a:gdLst/>
              <a:ahLst/>
              <a:cxnLst/>
              <a:rect l="l" t="t" r="r" b="b"/>
              <a:pathLst>
                <a:path w="5467350" h="762000">
                  <a:moveTo>
                    <a:pt x="5396152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5396152" y="0"/>
                  </a:lnTo>
                  <a:lnTo>
                    <a:pt x="5401108" y="488"/>
                  </a:lnTo>
                  <a:lnTo>
                    <a:pt x="5437644" y="15621"/>
                  </a:lnTo>
                  <a:lnTo>
                    <a:pt x="5463463" y="51661"/>
                  </a:lnTo>
                  <a:lnTo>
                    <a:pt x="5467349" y="71196"/>
                  </a:lnTo>
                  <a:lnTo>
                    <a:pt x="5467349" y="690803"/>
                  </a:lnTo>
                  <a:lnTo>
                    <a:pt x="5451727" y="732294"/>
                  </a:lnTo>
                  <a:lnTo>
                    <a:pt x="5415687" y="758114"/>
                  </a:lnTo>
                  <a:lnTo>
                    <a:pt x="5396152" y="761999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4599" y="1312639"/>
              <a:ext cx="38100" cy="762000"/>
            </a:xfrm>
            <a:custGeom>
              <a:avLst/>
              <a:gdLst/>
              <a:ahLst/>
              <a:cxnLst/>
              <a:rect l="l" t="t" r="r" b="b"/>
              <a:pathLst>
                <a:path w="38100" h="762000">
                  <a:moveTo>
                    <a:pt x="3809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761999"/>
                  </a:lnTo>
                  <a:close/>
                </a:path>
              </a:pathLst>
            </a:custGeom>
            <a:solidFill>
              <a:srgbClr val="7ED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654800" y="1405259"/>
            <a:ext cx="5746902" cy="5924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600" dirty="0">
                <a:solidFill>
                  <a:srgbClr val="66E7F9"/>
                </a:solidFill>
                <a:latin typeface="Malgun Gothic"/>
                <a:cs typeface="Malgun Gothic"/>
              </a:rPr>
              <a:t>산소</a:t>
            </a:r>
            <a:r>
              <a:rPr sz="1600" spc="-175" dirty="0">
                <a:solidFill>
                  <a:srgbClr val="66E7F9"/>
                </a:solidFill>
                <a:latin typeface="Malgun Gothic"/>
                <a:cs typeface="Malgun Gothic"/>
              </a:rPr>
              <a:t> </a:t>
            </a:r>
            <a:r>
              <a:rPr sz="1600" spc="-25" dirty="0">
                <a:solidFill>
                  <a:srgbClr val="66E7F9"/>
                </a:solidFill>
                <a:latin typeface="Malgun Gothic"/>
                <a:cs typeface="Malgun Gothic"/>
              </a:rPr>
              <a:t>관리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산소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92D050"/>
                </a:solidFill>
                <a:latin typeface="Malgun Gothic"/>
                <a:cs typeface="Malgun Gothic"/>
              </a:rPr>
              <a:t>충전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92D050"/>
                </a:solidFill>
                <a:latin typeface="Malgun Gothic"/>
                <a:cs typeface="Malgun Gothic"/>
              </a:rPr>
              <a:t>스테이션</a:t>
            </a:r>
            <a:r>
              <a:rPr lang="ko-KR" altLang="en-US"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이나 </a:t>
            </a:r>
            <a:r>
              <a:rPr sz="1400" dirty="0" err="1">
                <a:solidFill>
                  <a:srgbClr val="92D050"/>
                </a:solidFill>
                <a:latin typeface="Malgun Gothic"/>
                <a:cs typeface="Malgun Gothic"/>
              </a:rPr>
              <a:t>휴대용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산소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캔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을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획득하여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위급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상황에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D0D5DA"/>
                </a:solidFill>
                <a:latin typeface="Malgun Gothic"/>
                <a:cs typeface="Malgun Gothic"/>
              </a:rPr>
              <a:t>대비</a:t>
            </a:r>
            <a:endParaRPr sz="1400" dirty="0">
              <a:latin typeface="Malgun Gothic"/>
              <a:cs typeface="Malgun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324599" y="2552699"/>
            <a:ext cx="5746902" cy="762000"/>
            <a:chOff x="6324599" y="2552699"/>
            <a:chExt cx="5486400" cy="762000"/>
          </a:xfrm>
        </p:grpSpPr>
        <p:sp>
          <p:nvSpPr>
            <p:cNvPr id="11" name="object 11"/>
            <p:cNvSpPr/>
            <p:nvPr/>
          </p:nvSpPr>
          <p:spPr>
            <a:xfrm>
              <a:off x="6343649" y="2227039"/>
              <a:ext cx="5467350" cy="762000"/>
            </a:xfrm>
            <a:custGeom>
              <a:avLst/>
              <a:gdLst/>
              <a:ahLst/>
              <a:cxnLst/>
              <a:rect l="l" t="t" r="r" b="b"/>
              <a:pathLst>
                <a:path w="5467350" h="762000">
                  <a:moveTo>
                    <a:pt x="5396152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5396152" y="0"/>
                  </a:lnTo>
                  <a:lnTo>
                    <a:pt x="5401108" y="488"/>
                  </a:lnTo>
                  <a:lnTo>
                    <a:pt x="5437644" y="15621"/>
                  </a:lnTo>
                  <a:lnTo>
                    <a:pt x="5463463" y="51661"/>
                  </a:lnTo>
                  <a:lnTo>
                    <a:pt x="5467349" y="71196"/>
                  </a:lnTo>
                  <a:lnTo>
                    <a:pt x="5467349" y="690803"/>
                  </a:lnTo>
                  <a:lnTo>
                    <a:pt x="5451727" y="732293"/>
                  </a:lnTo>
                  <a:lnTo>
                    <a:pt x="5415687" y="758113"/>
                  </a:lnTo>
                  <a:lnTo>
                    <a:pt x="5396152" y="761999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24599" y="2227039"/>
              <a:ext cx="38100" cy="762000"/>
            </a:xfrm>
            <a:custGeom>
              <a:avLst/>
              <a:gdLst/>
              <a:ahLst/>
              <a:cxnLst/>
              <a:rect l="l" t="t" r="r" b="b"/>
              <a:pathLst>
                <a:path w="38100" h="762000">
                  <a:moveTo>
                    <a:pt x="38099" y="761999"/>
                  </a:moveTo>
                  <a:lnTo>
                    <a:pt x="0" y="7619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761999"/>
                  </a:lnTo>
                  <a:close/>
                </a:path>
              </a:pathLst>
            </a:custGeom>
            <a:solidFill>
              <a:srgbClr val="38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54800" y="2319659"/>
            <a:ext cx="5384800" cy="5924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600" dirty="0">
                <a:solidFill>
                  <a:srgbClr val="5DE9D4"/>
                </a:solidFill>
                <a:latin typeface="Malgun Gothic"/>
                <a:cs typeface="Malgun Gothic"/>
              </a:rPr>
              <a:t>배터리</a:t>
            </a:r>
            <a:r>
              <a:rPr sz="1600" spc="-175" dirty="0">
                <a:solidFill>
                  <a:srgbClr val="5DE9D4"/>
                </a:solidFill>
                <a:latin typeface="Malgun Gothic"/>
                <a:cs typeface="Malgun Gothic"/>
              </a:rPr>
              <a:t> </a:t>
            </a:r>
            <a:r>
              <a:rPr sz="1600" spc="-25" dirty="0">
                <a:solidFill>
                  <a:srgbClr val="5DE9D4"/>
                </a:solidFill>
                <a:latin typeface="Malgun Gothic"/>
                <a:cs typeface="Malgun Gothic"/>
              </a:rPr>
              <a:t>유지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배터리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팩을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확보하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거나 </a:t>
            </a:r>
            <a:r>
              <a:rPr lang="ko-KR" altLang="en-US" sz="1400" dirty="0">
                <a:solidFill>
                  <a:srgbClr val="92D050"/>
                </a:solidFill>
                <a:latin typeface="Malgun Gothic"/>
                <a:cs typeface="Malgun Gothic"/>
              </a:rPr>
              <a:t>공유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해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탐사의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효율성과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안정성을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D0D5DA"/>
                </a:solidFill>
                <a:latin typeface="Malgun Gothic"/>
                <a:cs typeface="Malgun Gothic"/>
              </a:rPr>
              <a:t>유지</a:t>
            </a:r>
            <a:endParaRPr sz="1400" dirty="0">
              <a:latin typeface="Malgun Gothic"/>
              <a:cs typeface="Malgun Gothic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324599" y="3467099"/>
            <a:ext cx="5746902" cy="952500"/>
            <a:chOff x="6324599" y="3467099"/>
            <a:chExt cx="5486400" cy="952500"/>
          </a:xfrm>
        </p:grpSpPr>
        <p:sp>
          <p:nvSpPr>
            <p:cNvPr id="15" name="object 15"/>
            <p:cNvSpPr/>
            <p:nvPr/>
          </p:nvSpPr>
          <p:spPr>
            <a:xfrm>
              <a:off x="6343649" y="3141439"/>
              <a:ext cx="5467350" cy="952500"/>
            </a:xfrm>
            <a:custGeom>
              <a:avLst/>
              <a:gdLst/>
              <a:ahLst/>
              <a:cxnLst/>
              <a:rect l="l" t="t" r="r" b="b"/>
              <a:pathLst>
                <a:path w="5467350" h="952500">
                  <a:moveTo>
                    <a:pt x="5396152" y="952499"/>
                  </a:moveTo>
                  <a:lnTo>
                    <a:pt x="0" y="952499"/>
                  </a:lnTo>
                  <a:lnTo>
                    <a:pt x="0" y="0"/>
                  </a:lnTo>
                  <a:lnTo>
                    <a:pt x="5396152" y="0"/>
                  </a:lnTo>
                  <a:lnTo>
                    <a:pt x="5401108" y="488"/>
                  </a:lnTo>
                  <a:lnTo>
                    <a:pt x="5437644" y="15621"/>
                  </a:lnTo>
                  <a:lnTo>
                    <a:pt x="5463463" y="51661"/>
                  </a:lnTo>
                  <a:lnTo>
                    <a:pt x="5467349" y="71196"/>
                  </a:lnTo>
                  <a:lnTo>
                    <a:pt x="5467349" y="881302"/>
                  </a:lnTo>
                  <a:lnTo>
                    <a:pt x="5451727" y="922793"/>
                  </a:lnTo>
                  <a:lnTo>
                    <a:pt x="5415687" y="948613"/>
                  </a:lnTo>
                  <a:lnTo>
                    <a:pt x="5396152" y="952499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24599" y="3141439"/>
              <a:ext cx="38100" cy="952500"/>
            </a:xfrm>
            <a:custGeom>
              <a:avLst/>
              <a:gdLst/>
              <a:ahLst/>
              <a:cxnLst/>
              <a:rect l="l" t="t" r="r" b="b"/>
              <a:pathLst>
                <a:path w="38100" h="952500">
                  <a:moveTo>
                    <a:pt x="38099" y="952499"/>
                  </a:moveTo>
                  <a:lnTo>
                    <a:pt x="0" y="9524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952499"/>
                  </a:lnTo>
                  <a:close/>
                </a:path>
              </a:pathLst>
            </a:custGeom>
            <a:solidFill>
              <a:srgbClr val="FFD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654799" y="3249098"/>
            <a:ext cx="5231144" cy="81631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1600" dirty="0">
                <a:solidFill>
                  <a:srgbClr val="FDDF46"/>
                </a:solidFill>
                <a:latin typeface="Malgun Gothic"/>
                <a:cs typeface="Malgun Gothic"/>
              </a:rPr>
              <a:t>스토리</a:t>
            </a:r>
            <a:r>
              <a:rPr sz="1600" spc="-175" dirty="0">
                <a:solidFill>
                  <a:srgbClr val="FDDF46"/>
                </a:solidFill>
                <a:latin typeface="Malgun Gothic"/>
                <a:cs typeface="Malgun Gothic"/>
              </a:rPr>
              <a:t> </a:t>
            </a:r>
            <a:r>
              <a:rPr sz="1600" dirty="0">
                <a:solidFill>
                  <a:srgbClr val="FDDF46"/>
                </a:solidFill>
                <a:latin typeface="Malgun Gothic"/>
                <a:cs typeface="Malgun Gothic"/>
              </a:rPr>
              <a:t>단서</a:t>
            </a:r>
            <a:r>
              <a:rPr sz="1600" spc="-175" dirty="0">
                <a:solidFill>
                  <a:srgbClr val="FDDF46"/>
                </a:solidFill>
                <a:latin typeface="Malgun Gothic"/>
                <a:cs typeface="Malgun Gothic"/>
              </a:rPr>
              <a:t> </a:t>
            </a:r>
            <a:r>
              <a:rPr sz="1600" spc="-25" dirty="0">
                <a:solidFill>
                  <a:srgbClr val="FDDF46"/>
                </a:solidFill>
                <a:latin typeface="Malgun Gothic"/>
                <a:cs typeface="Malgun Gothic"/>
              </a:rPr>
              <a:t>수집</a:t>
            </a:r>
            <a:endParaRPr sz="1600" dirty="0">
              <a:latin typeface="Malgun Gothic"/>
              <a:cs typeface="Malgun Gothic"/>
            </a:endParaRPr>
          </a:p>
          <a:p>
            <a:pPr marL="12700" marR="5080">
              <a:lnSpc>
                <a:spcPct val="117400"/>
              </a:lnSpc>
              <a:spcBef>
                <a:spcPts val="125"/>
              </a:spcBef>
            </a:pPr>
            <a:r>
              <a:rPr lang="ko-KR" altLang="en-US" sz="1400" spc="-70" dirty="0">
                <a:solidFill>
                  <a:srgbClr val="D0D5DA"/>
                </a:solidFill>
                <a:latin typeface="Arial"/>
                <a:cs typeface="Arial"/>
              </a:rPr>
              <a:t>스토리 기록이</a:t>
            </a:r>
            <a:r>
              <a:rPr sz="1400" spc="-70" dirty="0">
                <a:solidFill>
                  <a:srgbClr val="D0D5DA"/>
                </a:solidFill>
                <a:latin typeface="Malgun Gothic"/>
                <a:cs typeface="Malgun Gothic"/>
              </a:rPr>
              <a:t>나</a:t>
            </a:r>
            <a:r>
              <a:rPr sz="1400" spc="-14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음성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기록과</a:t>
            </a:r>
            <a:r>
              <a:rPr sz="1400" spc="-14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같은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스토리</a:t>
            </a:r>
            <a:r>
              <a:rPr sz="1400" spc="-140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단서를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92D050"/>
                </a:solidFill>
                <a:latin typeface="Malgun Gothic"/>
                <a:cs typeface="Malgun Gothic"/>
              </a:rPr>
              <a:t>수집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하여</a:t>
            </a:r>
            <a:r>
              <a:rPr sz="1400" spc="-14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endParaRPr lang="en-US" sz="1400" spc="-140" dirty="0">
              <a:solidFill>
                <a:srgbClr val="D0D5DA"/>
              </a:solidFill>
              <a:latin typeface="Malgun Gothic"/>
              <a:cs typeface="Malgun Gothic"/>
            </a:endParaRPr>
          </a:p>
          <a:p>
            <a:pPr marL="12700" marR="5080">
              <a:lnSpc>
                <a:spcPct val="117400"/>
              </a:lnSpc>
              <a:spcBef>
                <a:spcPts val="125"/>
              </a:spcBef>
            </a:pP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게임의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배경</a:t>
            </a:r>
            <a:r>
              <a:rPr sz="1400" spc="-14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세계관에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spc="-55" dirty="0">
                <a:solidFill>
                  <a:srgbClr val="D0D5DA"/>
                </a:solidFill>
                <a:latin typeface="Malgun Gothic"/>
                <a:cs typeface="Malgun Gothic"/>
              </a:rPr>
              <a:t>대한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이해를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높일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수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D0D5DA"/>
                </a:solidFill>
                <a:latin typeface="Malgun Gothic"/>
                <a:cs typeface="Malgun Gothic"/>
              </a:rPr>
              <a:t>있음</a:t>
            </a:r>
            <a:endParaRPr sz="1400" dirty="0">
              <a:latin typeface="Malgun Gothic"/>
              <a:cs typeface="Malgun Gothic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24599" y="4246339"/>
            <a:ext cx="5746902" cy="1028700"/>
          </a:xfrm>
          <a:custGeom>
            <a:avLst/>
            <a:gdLst/>
            <a:ahLst/>
            <a:cxnLst/>
            <a:rect l="l" t="t" r="r" b="b"/>
            <a:pathLst>
              <a:path w="5486400" h="1028700">
                <a:moveTo>
                  <a:pt x="5415202" y="1028699"/>
                </a:moveTo>
                <a:lnTo>
                  <a:pt x="71196" y="1028699"/>
                </a:lnTo>
                <a:lnTo>
                  <a:pt x="66241" y="1028211"/>
                </a:lnTo>
                <a:lnTo>
                  <a:pt x="29705" y="1013078"/>
                </a:lnTo>
                <a:lnTo>
                  <a:pt x="3885" y="977037"/>
                </a:lnTo>
                <a:lnTo>
                  <a:pt x="0" y="957503"/>
                </a:lnTo>
                <a:lnTo>
                  <a:pt x="0" y="952499"/>
                </a:lnTo>
                <a:lnTo>
                  <a:pt x="0" y="71196"/>
                </a:lnTo>
                <a:lnTo>
                  <a:pt x="15621" y="29704"/>
                </a:lnTo>
                <a:lnTo>
                  <a:pt x="51661" y="3885"/>
                </a:lnTo>
                <a:lnTo>
                  <a:pt x="71196" y="0"/>
                </a:lnTo>
                <a:lnTo>
                  <a:pt x="5415202" y="0"/>
                </a:lnTo>
                <a:lnTo>
                  <a:pt x="5456694" y="15621"/>
                </a:lnTo>
                <a:lnTo>
                  <a:pt x="5482513" y="51661"/>
                </a:lnTo>
                <a:lnTo>
                  <a:pt x="5486399" y="71196"/>
                </a:lnTo>
                <a:lnTo>
                  <a:pt x="5486399" y="957503"/>
                </a:lnTo>
                <a:lnTo>
                  <a:pt x="5470777" y="998994"/>
                </a:lnTo>
                <a:lnTo>
                  <a:pt x="5434737" y="1024814"/>
                </a:lnTo>
                <a:lnTo>
                  <a:pt x="5420158" y="1028211"/>
                </a:lnTo>
                <a:lnTo>
                  <a:pt x="5415202" y="1028699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64298" y="4405090"/>
            <a:ext cx="5476994" cy="831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BA5A5"/>
                </a:solidFill>
                <a:latin typeface="Malgun Gothic"/>
                <a:cs typeface="Malgun Gothic"/>
              </a:rPr>
              <a:t>주의사항</a:t>
            </a:r>
            <a:endParaRPr sz="1600" dirty="0">
              <a:latin typeface="Malgun Gothic"/>
              <a:cs typeface="Malgun Gothic"/>
            </a:endParaRPr>
          </a:p>
          <a:p>
            <a:pPr marL="12700" marR="5080">
              <a:lnSpc>
                <a:spcPct val="113599"/>
              </a:lnSpc>
              <a:spcBef>
                <a:spcPts val="775"/>
              </a:spcBef>
            </a:pP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잠수중인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상태에서</a:t>
            </a:r>
            <a:r>
              <a:rPr sz="1400" spc="-14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모든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행동은</a:t>
            </a:r>
            <a:r>
              <a:rPr sz="1400" spc="-14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주변</a:t>
            </a:r>
            <a:r>
              <a:rPr sz="1400" spc="-14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크리처에게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영향을</a:t>
            </a:r>
            <a:r>
              <a:rPr sz="1400" spc="-14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미칠</a:t>
            </a:r>
            <a:r>
              <a:rPr sz="1400" spc="-14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수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25" dirty="0">
                <a:solidFill>
                  <a:srgbClr val="D0D5DA"/>
                </a:solidFill>
                <a:latin typeface="Malgun Gothic"/>
                <a:cs typeface="Malgun Gothic"/>
              </a:rPr>
              <a:t>있음</a:t>
            </a:r>
            <a:r>
              <a:rPr sz="1400" dirty="0" err="1">
                <a:solidFill>
                  <a:srgbClr val="92D050"/>
                </a:solidFill>
                <a:latin typeface="Malgun Gothic"/>
                <a:cs typeface="Malgun Gothic"/>
              </a:rPr>
              <a:t>소리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spc="-35" dirty="0">
                <a:solidFill>
                  <a:srgbClr val="92D050"/>
                </a:solidFill>
                <a:latin typeface="Malgun Gothic"/>
                <a:cs typeface="Malgun Gothic"/>
              </a:rPr>
              <a:t>발생</a:t>
            </a:r>
            <a:r>
              <a:rPr sz="1400" spc="-35" dirty="0">
                <a:solidFill>
                  <a:srgbClr val="92D050"/>
                </a:solidFill>
                <a:latin typeface="Arial"/>
                <a:cs typeface="Arial"/>
              </a:rPr>
              <a:t>,</a:t>
            </a:r>
            <a:r>
              <a:rPr sz="1400" spc="-60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92D050"/>
                </a:solidFill>
                <a:latin typeface="Malgun Gothic"/>
                <a:cs typeface="Malgun Gothic"/>
              </a:rPr>
              <a:t>빛 </a:t>
            </a:r>
            <a:r>
              <a:rPr sz="1400" spc="-35" dirty="0">
                <a:solidFill>
                  <a:srgbClr val="92D050"/>
                </a:solidFill>
                <a:latin typeface="Malgun Gothic"/>
                <a:cs typeface="Malgun Gothic"/>
              </a:rPr>
              <a:t>사용</a:t>
            </a:r>
            <a:r>
              <a:rPr sz="1400" spc="-35" dirty="0">
                <a:solidFill>
                  <a:srgbClr val="92D050"/>
                </a:solidFill>
                <a:latin typeface="Arial"/>
                <a:cs typeface="Arial"/>
              </a:rPr>
              <a:t>,</a:t>
            </a:r>
            <a:r>
              <a:rPr sz="1400" spc="-65" dirty="0">
                <a:solidFill>
                  <a:srgbClr val="92D05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환경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상호작용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등에</a:t>
            </a:r>
            <a:r>
              <a:rPr sz="1400" spc="-140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항상</a:t>
            </a:r>
            <a:r>
              <a:rPr sz="1400" spc="-14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92D050"/>
                </a:solidFill>
                <a:latin typeface="Malgun Gothic"/>
                <a:cs typeface="Malgun Gothic"/>
              </a:rPr>
              <a:t>주의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해야</a:t>
            </a:r>
            <a:r>
              <a:rPr sz="1400" spc="-14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25" dirty="0">
                <a:solidFill>
                  <a:srgbClr val="D0D5DA"/>
                </a:solidFill>
                <a:latin typeface="Malgun Gothic"/>
                <a:cs typeface="Malgun Gothic"/>
              </a:rPr>
              <a:t>한다</a:t>
            </a:r>
            <a:r>
              <a:rPr lang="en-US" altLang="ko-KR" sz="1400" spc="-25" dirty="0">
                <a:solidFill>
                  <a:srgbClr val="D0D5DA"/>
                </a:solidFill>
                <a:latin typeface="Malgun Gothic"/>
                <a:cs typeface="Malgun Gothic"/>
              </a:rPr>
              <a:t>.</a:t>
            </a:r>
            <a:endParaRPr sz="14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999" y="512539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914399" y="38099"/>
                </a:moveTo>
                <a:lnTo>
                  <a:pt x="0" y="38099"/>
                </a:lnTo>
                <a:lnTo>
                  <a:pt x="0" y="0"/>
                </a:lnTo>
                <a:lnTo>
                  <a:pt x="914399" y="0"/>
                </a:lnTo>
                <a:lnTo>
                  <a:pt x="914399" y="38099"/>
                </a:lnTo>
                <a:close/>
              </a:path>
            </a:pathLst>
          </a:custGeom>
          <a:solidFill>
            <a:srgbClr val="4ADE8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855640" y="1020762"/>
            <a:ext cx="571500" cy="571500"/>
            <a:chOff x="2952749" y="1419224"/>
            <a:chExt cx="571500" cy="571500"/>
          </a:xfrm>
        </p:grpSpPr>
        <p:sp>
          <p:nvSpPr>
            <p:cNvPr id="5" name="object 5"/>
            <p:cNvSpPr/>
            <p:nvPr/>
          </p:nvSpPr>
          <p:spPr>
            <a:xfrm>
              <a:off x="2952749" y="1093564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285749" y="571499"/>
                  </a:moveTo>
                  <a:lnTo>
                    <a:pt x="243838" y="568411"/>
                  </a:lnTo>
                  <a:lnTo>
                    <a:pt x="202800" y="559198"/>
                  </a:lnTo>
                  <a:lnTo>
                    <a:pt x="163559" y="544059"/>
                  </a:lnTo>
                  <a:lnTo>
                    <a:pt x="126995" y="523342"/>
                  </a:lnTo>
                  <a:lnTo>
                    <a:pt x="93863" y="497489"/>
                  </a:lnTo>
                  <a:lnTo>
                    <a:pt x="64859" y="467029"/>
                  </a:lnTo>
                  <a:lnTo>
                    <a:pt x="40643" y="432640"/>
                  </a:lnTo>
                  <a:lnTo>
                    <a:pt x="21751" y="395101"/>
                  </a:lnTo>
                  <a:lnTo>
                    <a:pt x="8565" y="355198"/>
                  </a:lnTo>
                  <a:lnTo>
                    <a:pt x="1372" y="313758"/>
                  </a:lnTo>
                  <a:lnTo>
                    <a:pt x="0" y="285749"/>
                  </a:lnTo>
                  <a:lnTo>
                    <a:pt x="343" y="271711"/>
                  </a:lnTo>
                  <a:lnTo>
                    <a:pt x="5490" y="230002"/>
                  </a:lnTo>
                  <a:lnTo>
                    <a:pt x="16696" y="189498"/>
                  </a:lnTo>
                  <a:lnTo>
                    <a:pt x="33737" y="151046"/>
                  </a:lnTo>
                  <a:lnTo>
                    <a:pt x="56241" y="115513"/>
                  </a:lnTo>
                  <a:lnTo>
                    <a:pt x="83694" y="83694"/>
                  </a:lnTo>
                  <a:lnTo>
                    <a:pt x="115514" y="56242"/>
                  </a:lnTo>
                  <a:lnTo>
                    <a:pt x="151046" y="33737"/>
                  </a:lnTo>
                  <a:lnTo>
                    <a:pt x="189499" y="16696"/>
                  </a:lnTo>
                  <a:lnTo>
                    <a:pt x="230003" y="5490"/>
                  </a:lnTo>
                  <a:lnTo>
                    <a:pt x="271711" y="343"/>
                  </a:lnTo>
                  <a:lnTo>
                    <a:pt x="285749" y="0"/>
                  </a:lnTo>
                  <a:lnTo>
                    <a:pt x="299788" y="343"/>
                  </a:lnTo>
                  <a:lnTo>
                    <a:pt x="341496" y="5490"/>
                  </a:lnTo>
                  <a:lnTo>
                    <a:pt x="382000" y="16696"/>
                  </a:lnTo>
                  <a:lnTo>
                    <a:pt x="420452" y="33737"/>
                  </a:lnTo>
                  <a:lnTo>
                    <a:pt x="455985" y="56242"/>
                  </a:lnTo>
                  <a:lnTo>
                    <a:pt x="487805" y="83694"/>
                  </a:lnTo>
                  <a:lnTo>
                    <a:pt x="515257" y="115513"/>
                  </a:lnTo>
                  <a:lnTo>
                    <a:pt x="537761" y="151046"/>
                  </a:lnTo>
                  <a:lnTo>
                    <a:pt x="554803" y="189498"/>
                  </a:lnTo>
                  <a:lnTo>
                    <a:pt x="566009" y="230002"/>
                  </a:lnTo>
                  <a:lnTo>
                    <a:pt x="571156" y="271711"/>
                  </a:lnTo>
                  <a:lnTo>
                    <a:pt x="571499" y="285749"/>
                  </a:lnTo>
                  <a:lnTo>
                    <a:pt x="571156" y="299788"/>
                  </a:lnTo>
                  <a:lnTo>
                    <a:pt x="566009" y="341496"/>
                  </a:lnTo>
                  <a:lnTo>
                    <a:pt x="554803" y="382000"/>
                  </a:lnTo>
                  <a:lnTo>
                    <a:pt x="537761" y="420452"/>
                  </a:lnTo>
                  <a:lnTo>
                    <a:pt x="515257" y="455985"/>
                  </a:lnTo>
                  <a:lnTo>
                    <a:pt x="487805" y="487805"/>
                  </a:lnTo>
                  <a:lnTo>
                    <a:pt x="455985" y="515257"/>
                  </a:lnTo>
                  <a:lnTo>
                    <a:pt x="420452" y="537761"/>
                  </a:lnTo>
                  <a:lnTo>
                    <a:pt x="382000" y="554803"/>
                  </a:lnTo>
                  <a:lnTo>
                    <a:pt x="341496" y="566009"/>
                  </a:lnTo>
                  <a:lnTo>
                    <a:pt x="299788" y="571156"/>
                  </a:lnTo>
                  <a:lnTo>
                    <a:pt x="285749" y="571499"/>
                  </a:lnTo>
                  <a:close/>
                </a:path>
              </a:pathLst>
            </a:custGeom>
            <a:solidFill>
              <a:srgbClr val="8BC24A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52749" y="1093564"/>
              <a:ext cx="571500" cy="570230"/>
            </a:xfrm>
            <a:custGeom>
              <a:avLst/>
              <a:gdLst/>
              <a:ahLst/>
              <a:cxnLst/>
              <a:rect l="l" t="t" r="r" b="b"/>
              <a:pathLst>
                <a:path w="571500" h="570230">
                  <a:moveTo>
                    <a:pt x="299788" y="570230"/>
                  </a:moveTo>
                  <a:lnTo>
                    <a:pt x="271711" y="570230"/>
                  </a:lnTo>
                  <a:lnTo>
                    <a:pt x="243838" y="567690"/>
                  </a:lnTo>
                  <a:lnTo>
                    <a:pt x="202800" y="558800"/>
                  </a:lnTo>
                  <a:lnTo>
                    <a:pt x="163559" y="543560"/>
                  </a:lnTo>
                  <a:lnTo>
                    <a:pt x="138858" y="529590"/>
                  </a:lnTo>
                  <a:lnTo>
                    <a:pt x="126995" y="523240"/>
                  </a:lnTo>
                  <a:lnTo>
                    <a:pt x="93863" y="496570"/>
                  </a:lnTo>
                  <a:lnTo>
                    <a:pt x="64859" y="466090"/>
                  </a:lnTo>
                  <a:lnTo>
                    <a:pt x="56241" y="455930"/>
                  </a:lnTo>
                  <a:lnTo>
                    <a:pt x="48157" y="444500"/>
                  </a:lnTo>
                  <a:lnTo>
                    <a:pt x="40643" y="431800"/>
                  </a:lnTo>
                  <a:lnTo>
                    <a:pt x="33737" y="420370"/>
                  </a:lnTo>
                  <a:lnTo>
                    <a:pt x="16696" y="381000"/>
                  </a:lnTo>
                  <a:lnTo>
                    <a:pt x="5490" y="340360"/>
                  </a:lnTo>
                  <a:lnTo>
                    <a:pt x="343" y="299720"/>
                  </a:lnTo>
                  <a:lnTo>
                    <a:pt x="0" y="284480"/>
                  </a:lnTo>
                  <a:lnTo>
                    <a:pt x="311" y="271780"/>
                  </a:lnTo>
                  <a:lnTo>
                    <a:pt x="5490" y="229870"/>
                  </a:lnTo>
                  <a:lnTo>
                    <a:pt x="16696" y="189230"/>
                  </a:lnTo>
                  <a:lnTo>
                    <a:pt x="33737" y="149860"/>
                  </a:lnTo>
                  <a:lnTo>
                    <a:pt x="40643" y="138430"/>
                  </a:lnTo>
                  <a:lnTo>
                    <a:pt x="48157" y="125730"/>
                  </a:lnTo>
                  <a:lnTo>
                    <a:pt x="56241" y="114300"/>
                  </a:lnTo>
                  <a:lnTo>
                    <a:pt x="64859" y="104140"/>
                  </a:lnTo>
                  <a:lnTo>
                    <a:pt x="74010" y="92710"/>
                  </a:lnTo>
                  <a:lnTo>
                    <a:pt x="104469" y="64770"/>
                  </a:lnTo>
                  <a:lnTo>
                    <a:pt x="138858" y="40640"/>
                  </a:lnTo>
                  <a:lnTo>
                    <a:pt x="151046" y="33020"/>
                  </a:lnTo>
                  <a:lnTo>
                    <a:pt x="202800" y="11430"/>
                  </a:lnTo>
                  <a:lnTo>
                    <a:pt x="243838" y="2540"/>
                  </a:lnTo>
                  <a:lnTo>
                    <a:pt x="271711" y="0"/>
                  </a:lnTo>
                  <a:lnTo>
                    <a:pt x="299788" y="0"/>
                  </a:lnTo>
                  <a:lnTo>
                    <a:pt x="327661" y="2540"/>
                  </a:lnTo>
                  <a:lnTo>
                    <a:pt x="355198" y="7620"/>
                  </a:lnTo>
                  <a:lnTo>
                    <a:pt x="368699" y="11430"/>
                  </a:lnTo>
                  <a:lnTo>
                    <a:pt x="385275" y="17780"/>
                  </a:lnTo>
                  <a:lnTo>
                    <a:pt x="285749" y="17780"/>
                  </a:lnTo>
                  <a:lnTo>
                    <a:pt x="279202" y="19050"/>
                  </a:lnTo>
                  <a:lnTo>
                    <a:pt x="266132" y="19050"/>
                  </a:lnTo>
                  <a:lnTo>
                    <a:pt x="259608" y="20320"/>
                  </a:lnTo>
                  <a:lnTo>
                    <a:pt x="253101" y="20320"/>
                  </a:lnTo>
                  <a:lnTo>
                    <a:pt x="214619" y="27940"/>
                  </a:lnTo>
                  <a:lnTo>
                    <a:pt x="208330" y="30480"/>
                  </a:lnTo>
                  <a:lnTo>
                    <a:pt x="202088" y="31750"/>
                  </a:lnTo>
                  <a:lnTo>
                    <a:pt x="189767" y="36830"/>
                  </a:lnTo>
                  <a:lnTo>
                    <a:pt x="183687" y="38100"/>
                  </a:lnTo>
                  <a:lnTo>
                    <a:pt x="177669" y="41910"/>
                  </a:lnTo>
                  <a:lnTo>
                    <a:pt x="160027" y="49530"/>
                  </a:lnTo>
                  <a:lnTo>
                    <a:pt x="154291" y="53340"/>
                  </a:lnTo>
                  <a:lnTo>
                    <a:pt x="148638" y="55880"/>
                  </a:lnTo>
                  <a:lnTo>
                    <a:pt x="116556" y="78740"/>
                  </a:lnTo>
                  <a:lnTo>
                    <a:pt x="106644" y="87630"/>
                  </a:lnTo>
                  <a:lnTo>
                    <a:pt x="101850" y="91440"/>
                  </a:lnTo>
                  <a:lnTo>
                    <a:pt x="97164" y="96520"/>
                  </a:lnTo>
                  <a:lnTo>
                    <a:pt x="92591" y="101600"/>
                  </a:lnTo>
                  <a:lnTo>
                    <a:pt x="88138" y="105410"/>
                  </a:lnTo>
                  <a:lnTo>
                    <a:pt x="67700" y="132080"/>
                  </a:lnTo>
                  <a:lnTo>
                    <a:pt x="63996" y="137160"/>
                  </a:lnTo>
                  <a:lnTo>
                    <a:pt x="60425" y="142240"/>
                  </a:lnTo>
                  <a:lnTo>
                    <a:pt x="56993" y="148590"/>
                  </a:lnTo>
                  <a:lnTo>
                    <a:pt x="53698" y="153670"/>
                  </a:lnTo>
                  <a:lnTo>
                    <a:pt x="50541" y="160020"/>
                  </a:lnTo>
                  <a:lnTo>
                    <a:pt x="47525" y="165100"/>
                  </a:lnTo>
                  <a:lnTo>
                    <a:pt x="44655" y="171450"/>
                  </a:lnTo>
                  <a:lnTo>
                    <a:pt x="30533" y="208280"/>
                  </a:lnTo>
                  <a:lnTo>
                    <a:pt x="28709" y="213360"/>
                  </a:lnTo>
                  <a:lnTo>
                    <a:pt x="27041" y="219710"/>
                  </a:lnTo>
                  <a:lnTo>
                    <a:pt x="25529" y="226060"/>
                  </a:lnTo>
                  <a:lnTo>
                    <a:pt x="24173" y="233680"/>
                  </a:lnTo>
                  <a:lnTo>
                    <a:pt x="22975" y="240030"/>
                  </a:lnTo>
                  <a:lnTo>
                    <a:pt x="19450" y="270510"/>
                  </a:lnTo>
                  <a:lnTo>
                    <a:pt x="19370" y="271780"/>
                  </a:lnTo>
                  <a:lnTo>
                    <a:pt x="19129" y="278130"/>
                  </a:lnTo>
                  <a:lnTo>
                    <a:pt x="19129" y="292100"/>
                  </a:lnTo>
                  <a:lnTo>
                    <a:pt x="22975" y="330200"/>
                  </a:lnTo>
                  <a:lnTo>
                    <a:pt x="24173" y="336550"/>
                  </a:lnTo>
                  <a:lnTo>
                    <a:pt x="25529" y="344170"/>
                  </a:lnTo>
                  <a:lnTo>
                    <a:pt x="27041" y="350520"/>
                  </a:lnTo>
                  <a:lnTo>
                    <a:pt x="28709" y="356870"/>
                  </a:lnTo>
                  <a:lnTo>
                    <a:pt x="30533" y="361950"/>
                  </a:lnTo>
                  <a:lnTo>
                    <a:pt x="32510" y="368300"/>
                  </a:lnTo>
                  <a:lnTo>
                    <a:pt x="44655" y="398780"/>
                  </a:lnTo>
                  <a:lnTo>
                    <a:pt x="47525" y="405130"/>
                  </a:lnTo>
                  <a:lnTo>
                    <a:pt x="50540" y="410210"/>
                  </a:lnTo>
                  <a:lnTo>
                    <a:pt x="53697" y="416560"/>
                  </a:lnTo>
                  <a:lnTo>
                    <a:pt x="56992" y="421640"/>
                  </a:lnTo>
                  <a:lnTo>
                    <a:pt x="60425" y="427990"/>
                  </a:lnTo>
                  <a:lnTo>
                    <a:pt x="63996" y="433070"/>
                  </a:lnTo>
                  <a:lnTo>
                    <a:pt x="67700" y="438150"/>
                  </a:lnTo>
                  <a:lnTo>
                    <a:pt x="71533" y="444500"/>
                  </a:lnTo>
                  <a:lnTo>
                    <a:pt x="92591" y="468630"/>
                  </a:lnTo>
                  <a:lnTo>
                    <a:pt x="97164" y="473710"/>
                  </a:lnTo>
                  <a:lnTo>
                    <a:pt x="101850" y="478790"/>
                  </a:lnTo>
                  <a:lnTo>
                    <a:pt x="106644" y="482600"/>
                  </a:lnTo>
                  <a:lnTo>
                    <a:pt x="111546" y="487680"/>
                  </a:lnTo>
                  <a:lnTo>
                    <a:pt x="143066" y="510540"/>
                  </a:lnTo>
                  <a:lnTo>
                    <a:pt x="154291" y="516890"/>
                  </a:lnTo>
                  <a:lnTo>
                    <a:pt x="160027" y="520700"/>
                  </a:lnTo>
                  <a:lnTo>
                    <a:pt x="177669" y="528320"/>
                  </a:lnTo>
                  <a:lnTo>
                    <a:pt x="183687" y="532130"/>
                  </a:lnTo>
                  <a:lnTo>
                    <a:pt x="189767" y="533400"/>
                  </a:lnTo>
                  <a:lnTo>
                    <a:pt x="202088" y="538480"/>
                  </a:lnTo>
                  <a:lnTo>
                    <a:pt x="208330" y="539750"/>
                  </a:lnTo>
                  <a:lnTo>
                    <a:pt x="214619" y="542290"/>
                  </a:lnTo>
                  <a:lnTo>
                    <a:pt x="253101" y="549910"/>
                  </a:lnTo>
                  <a:lnTo>
                    <a:pt x="259608" y="549910"/>
                  </a:lnTo>
                  <a:lnTo>
                    <a:pt x="266132" y="551180"/>
                  </a:lnTo>
                  <a:lnTo>
                    <a:pt x="388550" y="551180"/>
                  </a:lnTo>
                  <a:lnTo>
                    <a:pt x="368699" y="558800"/>
                  </a:lnTo>
                  <a:lnTo>
                    <a:pt x="355198" y="562610"/>
                  </a:lnTo>
                  <a:lnTo>
                    <a:pt x="327661" y="567690"/>
                  </a:lnTo>
                  <a:lnTo>
                    <a:pt x="299788" y="570230"/>
                  </a:lnTo>
                  <a:close/>
                </a:path>
                <a:path w="571500" h="570230">
                  <a:moveTo>
                    <a:pt x="388550" y="551180"/>
                  </a:moveTo>
                  <a:lnTo>
                    <a:pt x="305367" y="551180"/>
                  </a:lnTo>
                  <a:lnTo>
                    <a:pt x="311891" y="549910"/>
                  </a:lnTo>
                  <a:lnTo>
                    <a:pt x="318399" y="549910"/>
                  </a:lnTo>
                  <a:lnTo>
                    <a:pt x="356880" y="542290"/>
                  </a:lnTo>
                  <a:lnTo>
                    <a:pt x="363168" y="539750"/>
                  </a:lnTo>
                  <a:lnTo>
                    <a:pt x="369410" y="538480"/>
                  </a:lnTo>
                  <a:lnTo>
                    <a:pt x="381732" y="533400"/>
                  </a:lnTo>
                  <a:lnTo>
                    <a:pt x="387811" y="532130"/>
                  </a:lnTo>
                  <a:lnTo>
                    <a:pt x="393829" y="528320"/>
                  </a:lnTo>
                  <a:lnTo>
                    <a:pt x="411471" y="520700"/>
                  </a:lnTo>
                  <a:lnTo>
                    <a:pt x="417207" y="516890"/>
                  </a:lnTo>
                  <a:lnTo>
                    <a:pt x="422860" y="514350"/>
                  </a:lnTo>
                  <a:lnTo>
                    <a:pt x="428431" y="510540"/>
                  </a:lnTo>
                  <a:lnTo>
                    <a:pt x="459952" y="487680"/>
                  </a:lnTo>
                  <a:lnTo>
                    <a:pt x="464854" y="482600"/>
                  </a:lnTo>
                  <a:lnTo>
                    <a:pt x="469648" y="478790"/>
                  </a:lnTo>
                  <a:lnTo>
                    <a:pt x="474335" y="473710"/>
                  </a:lnTo>
                  <a:lnTo>
                    <a:pt x="478907" y="468630"/>
                  </a:lnTo>
                  <a:lnTo>
                    <a:pt x="483361" y="464820"/>
                  </a:lnTo>
                  <a:lnTo>
                    <a:pt x="503798" y="438150"/>
                  </a:lnTo>
                  <a:lnTo>
                    <a:pt x="507502" y="433070"/>
                  </a:lnTo>
                  <a:lnTo>
                    <a:pt x="511073" y="427990"/>
                  </a:lnTo>
                  <a:lnTo>
                    <a:pt x="514506" y="421640"/>
                  </a:lnTo>
                  <a:lnTo>
                    <a:pt x="517801" y="416560"/>
                  </a:lnTo>
                  <a:lnTo>
                    <a:pt x="520958" y="410210"/>
                  </a:lnTo>
                  <a:lnTo>
                    <a:pt x="523973" y="405130"/>
                  </a:lnTo>
                  <a:lnTo>
                    <a:pt x="526843" y="398780"/>
                  </a:lnTo>
                  <a:lnTo>
                    <a:pt x="540965" y="361950"/>
                  </a:lnTo>
                  <a:lnTo>
                    <a:pt x="542789" y="356870"/>
                  </a:lnTo>
                  <a:lnTo>
                    <a:pt x="544457" y="350520"/>
                  </a:lnTo>
                  <a:lnTo>
                    <a:pt x="545969" y="344170"/>
                  </a:lnTo>
                  <a:lnTo>
                    <a:pt x="547325" y="336550"/>
                  </a:lnTo>
                  <a:lnTo>
                    <a:pt x="548523" y="330200"/>
                  </a:lnTo>
                  <a:lnTo>
                    <a:pt x="552048" y="299720"/>
                  </a:lnTo>
                  <a:lnTo>
                    <a:pt x="552128" y="298450"/>
                  </a:lnTo>
                  <a:lnTo>
                    <a:pt x="552369" y="292100"/>
                  </a:lnTo>
                  <a:lnTo>
                    <a:pt x="552369" y="278130"/>
                  </a:lnTo>
                  <a:lnTo>
                    <a:pt x="552128" y="271780"/>
                  </a:lnTo>
                  <a:lnTo>
                    <a:pt x="547325" y="233680"/>
                  </a:lnTo>
                  <a:lnTo>
                    <a:pt x="545969" y="226060"/>
                  </a:lnTo>
                  <a:lnTo>
                    <a:pt x="544457" y="219710"/>
                  </a:lnTo>
                  <a:lnTo>
                    <a:pt x="542789" y="213360"/>
                  </a:lnTo>
                  <a:lnTo>
                    <a:pt x="540965" y="208280"/>
                  </a:lnTo>
                  <a:lnTo>
                    <a:pt x="538988" y="201930"/>
                  </a:lnTo>
                  <a:lnTo>
                    <a:pt x="526843" y="171450"/>
                  </a:lnTo>
                  <a:lnTo>
                    <a:pt x="523973" y="165100"/>
                  </a:lnTo>
                  <a:lnTo>
                    <a:pt x="520958" y="160020"/>
                  </a:lnTo>
                  <a:lnTo>
                    <a:pt x="517801" y="153670"/>
                  </a:lnTo>
                  <a:lnTo>
                    <a:pt x="514505" y="148590"/>
                  </a:lnTo>
                  <a:lnTo>
                    <a:pt x="511073" y="142240"/>
                  </a:lnTo>
                  <a:lnTo>
                    <a:pt x="507502" y="137160"/>
                  </a:lnTo>
                  <a:lnTo>
                    <a:pt x="503798" y="132080"/>
                  </a:lnTo>
                  <a:lnTo>
                    <a:pt x="499965" y="125730"/>
                  </a:lnTo>
                  <a:lnTo>
                    <a:pt x="478907" y="101600"/>
                  </a:lnTo>
                  <a:lnTo>
                    <a:pt x="474335" y="96520"/>
                  </a:lnTo>
                  <a:lnTo>
                    <a:pt x="469648" y="91440"/>
                  </a:lnTo>
                  <a:lnTo>
                    <a:pt x="464854" y="87630"/>
                  </a:lnTo>
                  <a:lnTo>
                    <a:pt x="459952" y="82550"/>
                  </a:lnTo>
                  <a:lnTo>
                    <a:pt x="428431" y="59690"/>
                  </a:lnTo>
                  <a:lnTo>
                    <a:pt x="417207" y="53340"/>
                  </a:lnTo>
                  <a:lnTo>
                    <a:pt x="411471" y="49530"/>
                  </a:lnTo>
                  <a:lnTo>
                    <a:pt x="393829" y="41910"/>
                  </a:lnTo>
                  <a:lnTo>
                    <a:pt x="387811" y="38100"/>
                  </a:lnTo>
                  <a:lnTo>
                    <a:pt x="381732" y="36830"/>
                  </a:lnTo>
                  <a:lnTo>
                    <a:pt x="369410" y="31750"/>
                  </a:lnTo>
                  <a:lnTo>
                    <a:pt x="363168" y="30480"/>
                  </a:lnTo>
                  <a:lnTo>
                    <a:pt x="356880" y="27940"/>
                  </a:lnTo>
                  <a:lnTo>
                    <a:pt x="318399" y="20320"/>
                  </a:lnTo>
                  <a:lnTo>
                    <a:pt x="311891" y="20320"/>
                  </a:lnTo>
                  <a:lnTo>
                    <a:pt x="305367" y="19050"/>
                  </a:lnTo>
                  <a:lnTo>
                    <a:pt x="292297" y="19050"/>
                  </a:lnTo>
                  <a:lnTo>
                    <a:pt x="285749" y="17780"/>
                  </a:lnTo>
                  <a:lnTo>
                    <a:pt x="385275" y="17780"/>
                  </a:lnTo>
                  <a:lnTo>
                    <a:pt x="407939" y="26670"/>
                  </a:lnTo>
                  <a:lnTo>
                    <a:pt x="420452" y="33020"/>
                  </a:lnTo>
                  <a:lnTo>
                    <a:pt x="432640" y="40640"/>
                  </a:lnTo>
                  <a:lnTo>
                    <a:pt x="444504" y="46990"/>
                  </a:lnTo>
                  <a:lnTo>
                    <a:pt x="477636" y="73660"/>
                  </a:lnTo>
                  <a:lnTo>
                    <a:pt x="506639" y="104140"/>
                  </a:lnTo>
                  <a:lnTo>
                    <a:pt x="515257" y="114300"/>
                  </a:lnTo>
                  <a:lnTo>
                    <a:pt x="523342" y="125730"/>
                  </a:lnTo>
                  <a:lnTo>
                    <a:pt x="530856" y="138430"/>
                  </a:lnTo>
                  <a:lnTo>
                    <a:pt x="537761" y="149860"/>
                  </a:lnTo>
                  <a:lnTo>
                    <a:pt x="554803" y="189230"/>
                  </a:lnTo>
                  <a:lnTo>
                    <a:pt x="566009" y="229870"/>
                  </a:lnTo>
                  <a:lnTo>
                    <a:pt x="571156" y="270510"/>
                  </a:lnTo>
                  <a:lnTo>
                    <a:pt x="571499" y="284480"/>
                  </a:lnTo>
                  <a:lnTo>
                    <a:pt x="571185" y="298450"/>
                  </a:lnTo>
                  <a:lnTo>
                    <a:pt x="571156" y="299720"/>
                  </a:lnTo>
                  <a:lnTo>
                    <a:pt x="566009" y="340360"/>
                  </a:lnTo>
                  <a:lnTo>
                    <a:pt x="554803" y="381000"/>
                  </a:lnTo>
                  <a:lnTo>
                    <a:pt x="537761" y="420370"/>
                  </a:lnTo>
                  <a:lnTo>
                    <a:pt x="530855" y="431800"/>
                  </a:lnTo>
                  <a:lnTo>
                    <a:pt x="523341" y="444500"/>
                  </a:lnTo>
                  <a:lnTo>
                    <a:pt x="515257" y="455930"/>
                  </a:lnTo>
                  <a:lnTo>
                    <a:pt x="506639" y="466090"/>
                  </a:lnTo>
                  <a:lnTo>
                    <a:pt x="497489" y="477520"/>
                  </a:lnTo>
                  <a:lnTo>
                    <a:pt x="467029" y="505460"/>
                  </a:lnTo>
                  <a:lnTo>
                    <a:pt x="432640" y="529590"/>
                  </a:lnTo>
                  <a:lnTo>
                    <a:pt x="420452" y="537210"/>
                  </a:lnTo>
                  <a:lnTo>
                    <a:pt x="407939" y="543560"/>
                  </a:lnTo>
                  <a:lnTo>
                    <a:pt x="388550" y="551180"/>
                  </a:lnTo>
                  <a:close/>
                </a:path>
              </a:pathLst>
            </a:custGeom>
            <a:solidFill>
              <a:srgbClr val="8BC24A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285655" y="5158382"/>
            <a:ext cx="5715000" cy="876300"/>
            <a:chOff x="380999" y="4724399"/>
            <a:chExt cx="5715000" cy="876300"/>
          </a:xfrm>
        </p:grpSpPr>
        <p:sp>
          <p:nvSpPr>
            <p:cNvPr id="8" name="object 8"/>
            <p:cNvSpPr/>
            <p:nvPr/>
          </p:nvSpPr>
          <p:spPr>
            <a:xfrm>
              <a:off x="400049" y="4398739"/>
              <a:ext cx="5695950" cy="876300"/>
            </a:xfrm>
            <a:custGeom>
              <a:avLst/>
              <a:gdLst/>
              <a:ahLst/>
              <a:cxnLst/>
              <a:rect l="l" t="t" r="r" b="b"/>
              <a:pathLst>
                <a:path w="5695950" h="876300">
                  <a:moveTo>
                    <a:pt x="5624752" y="876299"/>
                  </a:moveTo>
                  <a:lnTo>
                    <a:pt x="0" y="876299"/>
                  </a:lnTo>
                  <a:lnTo>
                    <a:pt x="0" y="0"/>
                  </a:lnTo>
                  <a:lnTo>
                    <a:pt x="5624752" y="0"/>
                  </a:lnTo>
                  <a:lnTo>
                    <a:pt x="5629708" y="488"/>
                  </a:lnTo>
                  <a:lnTo>
                    <a:pt x="5666243" y="15621"/>
                  </a:lnTo>
                  <a:lnTo>
                    <a:pt x="5692063" y="51661"/>
                  </a:lnTo>
                  <a:lnTo>
                    <a:pt x="5695948" y="71196"/>
                  </a:lnTo>
                  <a:lnTo>
                    <a:pt x="5695948" y="805103"/>
                  </a:lnTo>
                  <a:lnTo>
                    <a:pt x="5680327" y="846594"/>
                  </a:lnTo>
                  <a:lnTo>
                    <a:pt x="5644286" y="872414"/>
                  </a:lnTo>
                  <a:lnTo>
                    <a:pt x="5624752" y="876299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0999" y="4398739"/>
              <a:ext cx="38100" cy="876300"/>
            </a:xfrm>
            <a:custGeom>
              <a:avLst/>
              <a:gdLst/>
              <a:ahLst/>
              <a:cxnLst/>
              <a:rect l="l" t="t" r="r" b="b"/>
              <a:pathLst>
                <a:path w="38100" h="876300">
                  <a:moveTo>
                    <a:pt x="38099" y="876299"/>
                  </a:moveTo>
                  <a:lnTo>
                    <a:pt x="0" y="8762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876299"/>
                  </a:lnTo>
                  <a:close/>
                </a:path>
              </a:pathLst>
            </a:custGeom>
            <a:solidFill>
              <a:srgbClr val="8BC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195241" y="1396778"/>
            <a:ext cx="18923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 err="1">
                <a:solidFill>
                  <a:srgbClr val="86EFAB"/>
                </a:solidFill>
                <a:latin typeface="Malgun Gothic"/>
                <a:cs typeface="Malgun Gothic"/>
              </a:rPr>
              <a:t>미션</a:t>
            </a:r>
            <a:r>
              <a:rPr sz="1800" spc="-185" dirty="0">
                <a:solidFill>
                  <a:srgbClr val="86EFAB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dirty="0">
                <a:solidFill>
                  <a:srgbClr val="86EFAB"/>
                </a:solidFill>
                <a:latin typeface="Malgun Gothic"/>
                <a:cs typeface="Malgun Gothic"/>
              </a:rPr>
              <a:t>진행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33027" y="4851096"/>
            <a:ext cx="5667629" cy="887422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960"/>
              </a:spcBef>
            </a:pPr>
            <a:r>
              <a:rPr sz="1500" dirty="0">
                <a:solidFill>
                  <a:srgbClr val="86EFAB"/>
                </a:solidFill>
                <a:latin typeface="Malgun Gothic"/>
                <a:cs typeface="Malgun Gothic"/>
              </a:rPr>
              <a:t>결과</a:t>
            </a:r>
            <a:r>
              <a:rPr sz="1500" spc="-155" dirty="0">
                <a:solidFill>
                  <a:srgbClr val="86EFAB"/>
                </a:solidFill>
                <a:latin typeface="Malgun Gothic"/>
                <a:cs typeface="Malgun Gothic"/>
              </a:rPr>
              <a:t> </a:t>
            </a:r>
            <a:r>
              <a:rPr sz="1500" spc="-25" dirty="0">
                <a:solidFill>
                  <a:srgbClr val="86EFAB"/>
                </a:solidFill>
                <a:latin typeface="Malgun Gothic"/>
                <a:cs typeface="Malgun Gothic"/>
              </a:rPr>
              <a:t>정산</a:t>
            </a:r>
            <a:endParaRPr sz="15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임무</a:t>
            </a:r>
            <a:r>
              <a:rPr lang="ko-KR" alt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완수</a:t>
            </a:r>
            <a:r>
              <a:rPr lang="ko-KR" alt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45" dirty="0">
                <a:solidFill>
                  <a:srgbClr val="D0D5DA"/>
                </a:solidFill>
                <a:latin typeface="Malgun Gothic"/>
                <a:cs typeface="Malgun Gothic"/>
              </a:rPr>
              <a:t>등급</a:t>
            </a:r>
            <a:r>
              <a:rPr lang="en-US" altLang="ko-KR" sz="1400" spc="-45" dirty="0">
                <a:solidFill>
                  <a:srgbClr val="D0D5DA"/>
                </a:solidFill>
                <a:latin typeface="Arial"/>
                <a:cs typeface="Arial"/>
              </a:rPr>
              <a:t>,</a:t>
            </a:r>
            <a:r>
              <a:rPr lang="ko-KR" altLang="en-US" sz="1400" spc="-75" dirty="0">
                <a:solidFill>
                  <a:srgbClr val="D0D5DA"/>
                </a:solidFill>
                <a:latin typeface="Arial"/>
                <a:cs typeface="Arial"/>
              </a:rPr>
              <a:t>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총</a:t>
            </a:r>
            <a:r>
              <a:rPr lang="ko-KR" alt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생존</a:t>
            </a:r>
            <a:r>
              <a:rPr lang="ko-KR" alt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45" dirty="0">
                <a:solidFill>
                  <a:srgbClr val="D0D5DA"/>
                </a:solidFill>
                <a:latin typeface="Malgun Gothic"/>
                <a:cs typeface="Malgun Gothic"/>
              </a:rPr>
              <a:t>시간</a:t>
            </a:r>
            <a:r>
              <a:rPr lang="en-US" altLang="ko-KR" sz="1400" spc="-45" dirty="0">
                <a:solidFill>
                  <a:srgbClr val="D0D5DA"/>
                </a:solidFill>
                <a:latin typeface="Arial"/>
                <a:cs typeface="Arial"/>
              </a:rPr>
              <a:t>,</a:t>
            </a:r>
            <a:r>
              <a:rPr lang="ko-KR" altLang="en-US" sz="1400" spc="-75" dirty="0">
                <a:solidFill>
                  <a:srgbClr val="D0D5DA"/>
                </a:solidFill>
                <a:latin typeface="Arial"/>
                <a:cs typeface="Arial"/>
              </a:rPr>
              <a:t>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탐사</a:t>
            </a:r>
            <a:r>
              <a:rPr lang="ko-KR" altLang="en-US" sz="1400" spc="-1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중</a:t>
            </a:r>
            <a:r>
              <a:rPr lang="ko-KR" alt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획득한</a:t>
            </a:r>
            <a:r>
              <a:rPr lang="ko-KR" alt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스토리</a:t>
            </a:r>
            <a:r>
              <a:rPr lang="ko-KR" alt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단서</a:t>
            </a:r>
            <a:r>
              <a:rPr lang="ko-KR" alt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목록이</a:t>
            </a:r>
            <a:r>
              <a:rPr lang="ko-KR" alt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lang="ko-KR" altLang="en-US" sz="1400" spc="-10" dirty="0">
                <a:solidFill>
                  <a:srgbClr val="D0D5DA"/>
                </a:solidFill>
                <a:latin typeface="Malgun Gothic"/>
                <a:cs typeface="Malgun Gothic"/>
              </a:rPr>
              <a:t>표시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315484" y="1406759"/>
            <a:ext cx="5486400" cy="1409700"/>
            <a:chOff x="6324599" y="1181099"/>
            <a:chExt cx="5486400" cy="1409700"/>
          </a:xfrm>
        </p:grpSpPr>
        <p:sp>
          <p:nvSpPr>
            <p:cNvPr id="14" name="object 14"/>
            <p:cNvSpPr/>
            <p:nvPr/>
          </p:nvSpPr>
          <p:spPr>
            <a:xfrm>
              <a:off x="6343649" y="855439"/>
              <a:ext cx="5467350" cy="1409700"/>
            </a:xfrm>
            <a:custGeom>
              <a:avLst/>
              <a:gdLst/>
              <a:ahLst/>
              <a:cxnLst/>
              <a:rect l="l" t="t" r="r" b="b"/>
              <a:pathLst>
                <a:path w="5467350" h="1409700">
                  <a:moveTo>
                    <a:pt x="5396152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5396152" y="0"/>
                  </a:lnTo>
                  <a:lnTo>
                    <a:pt x="5401108" y="488"/>
                  </a:lnTo>
                  <a:lnTo>
                    <a:pt x="5437644" y="15621"/>
                  </a:lnTo>
                  <a:lnTo>
                    <a:pt x="5463463" y="51661"/>
                  </a:lnTo>
                  <a:lnTo>
                    <a:pt x="5467349" y="71196"/>
                  </a:lnTo>
                  <a:lnTo>
                    <a:pt x="5467349" y="1338503"/>
                  </a:lnTo>
                  <a:lnTo>
                    <a:pt x="5451727" y="1379994"/>
                  </a:lnTo>
                  <a:lnTo>
                    <a:pt x="5415687" y="1405813"/>
                  </a:lnTo>
                  <a:lnTo>
                    <a:pt x="5396152" y="1409699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4599" y="855439"/>
              <a:ext cx="38100" cy="1409700"/>
            </a:xfrm>
            <a:custGeom>
              <a:avLst/>
              <a:gdLst/>
              <a:ahLst/>
              <a:cxnLst/>
              <a:rect l="l" t="t" r="r" b="b"/>
              <a:pathLst>
                <a:path w="38100" h="1409700">
                  <a:moveTo>
                    <a:pt x="38099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409699"/>
                  </a:lnTo>
                  <a:close/>
                </a:path>
              </a:pathLst>
            </a:custGeom>
            <a:solidFill>
              <a:srgbClr val="8BC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93284" y="1230325"/>
            <a:ext cx="5171440" cy="13445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6EFAB"/>
                </a:solidFill>
                <a:latin typeface="Malgun Gothic"/>
                <a:cs typeface="Malgun Gothic"/>
              </a:rPr>
              <a:t>보상</a:t>
            </a:r>
            <a:r>
              <a:rPr sz="1600" spc="-155" dirty="0">
                <a:solidFill>
                  <a:srgbClr val="86EFAB"/>
                </a:solidFill>
                <a:latin typeface="Malgun Gothic"/>
                <a:cs typeface="Malgun Gothic"/>
              </a:rPr>
              <a:t> </a:t>
            </a:r>
            <a:r>
              <a:rPr sz="1600" spc="-25" dirty="0">
                <a:solidFill>
                  <a:srgbClr val="86EFAB"/>
                </a:solidFill>
                <a:latin typeface="Malgun Gothic"/>
                <a:cs typeface="Malgun Gothic"/>
              </a:rPr>
              <a:t>지급</a:t>
            </a:r>
            <a:endParaRPr sz="1600" dirty="0">
              <a:latin typeface="Malgun Gothic"/>
              <a:cs typeface="Malgun Gothic"/>
            </a:endParaRPr>
          </a:p>
          <a:p>
            <a:pPr marL="12700" marR="6985">
              <a:lnSpc>
                <a:spcPct val="118100"/>
              </a:lnSpc>
              <a:spcBef>
                <a:spcPts val="640"/>
              </a:spcBef>
            </a:pP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생존한</a:t>
            </a:r>
            <a:r>
              <a:rPr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모든</a:t>
            </a:r>
            <a:r>
              <a:rPr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플레이어는</a:t>
            </a:r>
            <a:r>
              <a:rPr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장비</a:t>
            </a:r>
            <a:r>
              <a:rPr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업그레이드나</a:t>
            </a:r>
            <a:r>
              <a:rPr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커스터마이징에</a:t>
            </a:r>
            <a:r>
              <a:rPr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br>
              <a:rPr lang="en-US" sz="1400" spc="-125" dirty="0">
                <a:solidFill>
                  <a:srgbClr val="D0D5DA"/>
                </a:solidFill>
                <a:latin typeface="Malgun Gothic"/>
                <a:cs typeface="Malgun Gothic"/>
              </a:rPr>
            </a:b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사용되는</a:t>
            </a:r>
            <a:r>
              <a:rPr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spc="-25" dirty="0" err="1">
                <a:solidFill>
                  <a:srgbClr val="92D050"/>
                </a:solidFill>
                <a:latin typeface="Malgun Gothic"/>
                <a:cs typeface="Malgun Gothic"/>
              </a:rPr>
              <a:t>포인트</a:t>
            </a:r>
            <a:r>
              <a:rPr sz="1400" dirty="0" err="1">
                <a:solidFill>
                  <a:srgbClr val="92D050"/>
                </a:solidFill>
                <a:latin typeface="Malgun Gothic"/>
                <a:cs typeface="Malgun Gothic"/>
              </a:rPr>
              <a:t>와</a:t>
            </a:r>
            <a:r>
              <a:rPr sz="1400" spc="-12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특수</a:t>
            </a:r>
            <a:r>
              <a:rPr sz="1400" spc="-12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92D050"/>
                </a:solidFill>
                <a:latin typeface="Malgun Gothic"/>
                <a:cs typeface="Malgun Gothic"/>
              </a:rPr>
              <a:t>재료를</a:t>
            </a:r>
            <a:r>
              <a:rPr sz="1400" spc="-12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92D050"/>
                </a:solidFill>
                <a:latin typeface="Malgun Gothic"/>
                <a:cs typeface="Malgun Gothic"/>
              </a:rPr>
              <a:t>보상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으로</a:t>
            </a:r>
            <a:r>
              <a:rPr sz="1400" spc="-125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spc="-10" dirty="0" err="1">
                <a:solidFill>
                  <a:srgbClr val="D0D5DA"/>
                </a:solidFill>
                <a:latin typeface="Malgun Gothic"/>
                <a:cs typeface="Malgun Gothic"/>
              </a:rPr>
              <a:t>지급</a:t>
            </a:r>
            <a:endParaRPr sz="1400" dirty="0">
              <a:latin typeface="Arial"/>
              <a:cs typeface="Arial"/>
            </a:endParaRPr>
          </a:p>
          <a:p>
            <a:pPr marL="50165">
              <a:lnSpc>
                <a:spcPct val="100000"/>
              </a:lnSpc>
              <a:spcBef>
                <a:spcPts val="1240"/>
              </a:spcBef>
              <a:tabLst>
                <a:tab pos="1202690" algn="l"/>
              </a:tabLst>
            </a:pPr>
            <a:r>
              <a:rPr sz="1200" dirty="0">
                <a:solidFill>
                  <a:srgbClr val="9CA2AF"/>
                </a:solidFill>
                <a:latin typeface="Malgun Gothic"/>
                <a:cs typeface="Malgun Gothic"/>
              </a:rPr>
              <a:t>장비</a:t>
            </a:r>
            <a:r>
              <a:rPr sz="1200" spc="-145" dirty="0">
                <a:solidFill>
                  <a:srgbClr val="9CA2AF"/>
                </a:solidFill>
                <a:latin typeface="Malgun Gothic"/>
                <a:cs typeface="Malgun Gothic"/>
              </a:rPr>
              <a:t> </a:t>
            </a:r>
            <a:r>
              <a:rPr sz="1200" spc="-10" dirty="0">
                <a:solidFill>
                  <a:srgbClr val="9CA2AF"/>
                </a:solidFill>
                <a:latin typeface="Malgun Gothic"/>
                <a:cs typeface="Malgun Gothic"/>
              </a:rPr>
              <a:t>업그레이드</a:t>
            </a:r>
            <a:r>
              <a:rPr sz="1200" dirty="0">
                <a:solidFill>
                  <a:srgbClr val="9CA2AF"/>
                </a:solidFill>
                <a:latin typeface="Malgun Gothic"/>
                <a:cs typeface="Malgun Gothic"/>
              </a:rPr>
              <a:t>	캐릭터</a:t>
            </a:r>
            <a:r>
              <a:rPr sz="1200" spc="-145" dirty="0">
                <a:solidFill>
                  <a:srgbClr val="9CA2AF"/>
                </a:solidFill>
                <a:latin typeface="Malgun Gothic"/>
                <a:cs typeface="Malgun Gothic"/>
              </a:rPr>
              <a:t> </a:t>
            </a:r>
            <a:r>
              <a:rPr sz="1200" spc="-10" dirty="0">
                <a:solidFill>
                  <a:srgbClr val="9CA2AF"/>
                </a:solidFill>
                <a:latin typeface="Malgun Gothic"/>
                <a:cs typeface="Malgun Gothic"/>
              </a:rPr>
              <a:t>커스터마이징</a:t>
            </a:r>
            <a:endParaRPr sz="1200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</a:pPr>
            <a:endParaRPr sz="1050" dirty="0">
              <a:latin typeface="Malgun Gothic"/>
              <a:cs typeface="Malgun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324599" y="3264486"/>
            <a:ext cx="5486400" cy="1409700"/>
            <a:chOff x="6324599" y="4648199"/>
            <a:chExt cx="5486400" cy="1409700"/>
          </a:xfrm>
        </p:grpSpPr>
        <p:sp>
          <p:nvSpPr>
            <p:cNvPr id="24" name="object 24"/>
            <p:cNvSpPr/>
            <p:nvPr/>
          </p:nvSpPr>
          <p:spPr>
            <a:xfrm>
              <a:off x="6343649" y="4322539"/>
              <a:ext cx="5467350" cy="1409700"/>
            </a:xfrm>
            <a:custGeom>
              <a:avLst/>
              <a:gdLst/>
              <a:ahLst/>
              <a:cxnLst/>
              <a:rect l="l" t="t" r="r" b="b"/>
              <a:pathLst>
                <a:path w="5467350" h="1409700">
                  <a:moveTo>
                    <a:pt x="5396152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5396152" y="0"/>
                  </a:lnTo>
                  <a:lnTo>
                    <a:pt x="5401108" y="488"/>
                  </a:lnTo>
                  <a:lnTo>
                    <a:pt x="5437644" y="15621"/>
                  </a:lnTo>
                  <a:lnTo>
                    <a:pt x="5463463" y="51661"/>
                  </a:lnTo>
                  <a:lnTo>
                    <a:pt x="5467349" y="71196"/>
                  </a:lnTo>
                  <a:lnTo>
                    <a:pt x="5467349" y="1338503"/>
                  </a:lnTo>
                  <a:lnTo>
                    <a:pt x="5451727" y="1379994"/>
                  </a:lnTo>
                  <a:lnTo>
                    <a:pt x="5415687" y="1405813"/>
                  </a:lnTo>
                  <a:lnTo>
                    <a:pt x="5396152" y="1409699"/>
                  </a:lnTo>
                  <a:close/>
                </a:path>
              </a:pathLst>
            </a:custGeom>
            <a:solidFill>
              <a:srgbClr val="000000">
                <a:alpha val="7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24599" y="4322539"/>
              <a:ext cx="38100" cy="1409700"/>
            </a:xfrm>
            <a:custGeom>
              <a:avLst/>
              <a:gdLst/>
              <a:ahLst/>
              <a:cxnLst/>
              <a:rect l="l" t="t" r="r" b="b"/>
              <a:pathLst>
                <a:path w="38100" h="1409700">
                  <a:moveTo>
                    <a:pt x="38099" y="1409699"/>
                  </a:moveTo>
                  <a:lnTo>
                    <a:pt x="0" y="1409699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1409699"/>
                  </a:lnTo>
                  <a:close/>
                </a:path>
              </a:pathLst>
            </a:custGeom>
            <a:solidFill>
              <a:srgbClr val="8BC2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502399" y="2978888"/>
            <a:ext cx="5140325" cy="116814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960"/>
              </a:spcBef>
            </a:pPr>
            <a:r>
              <a:rPr lang="ko-KR" altLang="en-US" sz="1600" dirty="0">
                <a:solidFill>
                  <a:srgbClr val="86EFAB"/>
                </a:solidFill>
                <a:latin typeface="Malgun Gothic"/>
                <a:cs typeface="Malgun Gothic"/>
              </a:rPr>
              <a:t>거점</a:t>
            </a:r>
            <a:r>
              <a:rPr sz="1600" spc="-155" dirty="0">
                <a:solidFill>
                  <a:srgbClr val="86EFAB"/>
                </a:solidFill>
                <a:latin typeface="Malgun Gothic"/>
                <a:cs typeface="Malgun Gothic"/>
              </a:rPr>
              <a:t> </a:t>
            </a:r>
            <a:r>
              <a:rPr sz="1600" spc="-25" dirty="0">
                <a:solidFill>
                  <a:srgbClr val="86EFAB"/>
                </a:solidFill>
                <a:latin typeface="Malgun Gothic"/>
                <a:cs typeface="Malgun Gothic"/>
              </a:rPr>
              <a:t>복귀</a:t>
            </a:r>
            <a:endParaRPr sz="1600" dirty="0">
              <a:latin typeface="Malgun Gothic"/>
              <a:cs typeface="Malgun Gothic"/>
            </a:endParaRPr>
          </a:p>
          <a:p>
            <a:pPr marL="12700" marR="5080">
              <a:lnSpc>
                <a:spcPct val="115399"/>
              </a:lnSpc>
              <a:spcBef>
                <a:spcPts val="560"/>
              </a:spcBef>
            </a:pP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획득한</a:t>
            </a:r>
            <a:r>
              <a:rPr sz="1400" spc="-1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보상을</a:t>
            </a:r>
            <a:r>
              <a:rPr sz="1400" spc="-1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확인하며</a:t>
            </a:r>
            <a:r>
              <a:rPr 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, 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베이스에서 아이템 구입</a:t>
            </a:r>
            <a:r>
              <a:rPr lang="en-US" altLang="ko-KR" sz="1400" dirty="0">
                <a:solidFill>
                  <a:srgbClr val="D0D5DA"/>
                </a:solidFill>
                <a:latin typeface="Malgun Gothic"/>
                <a:cs typeface="Malgun Gothic"/>
              </a:rPr>
              <a:t>/</a:t>
            </a:r>
            <a:r>
              <a:rPr lang="ko-KR" altLang="en-US" sz="1400" dirty="0">
                <a:solidFill>
                  <a:srgbClr val="D0D5DA"/>
                </a:solidFill>
                <a:latin typeface="Malgun Gothic"/>
                <a:cs typeface="Malgun Gothic"/>
              </a:rPr>
              <a:t>수리</a:t>
            </a:r>
            <a:br>
              <a:rPr lang="en-US" altLang="ko-KR" sz="1400" dirty="0">
                <a:solidFill>
                  <a:srgbClr val="D0D5DA"/>
                </a:solidFill>
                <a:latin typeface="Malgun Gothic"/>
                <a:cs typeface="Malgun Gothic"/>
              </a:rPr>
            </a:br>
            <a:r>
              <a:rPr lang="ko-KR" altLang="en-US" sz="1400" spc="-120" dirty="0">
                <a:solidFill>
                  <a:srgbClr val="D0D5DA"/>
                </a:solidFill>
                <a:latin typeface="Malgun Gothic"/>
                <a:cs typeface="Malgun Gothic"/>
              </a:rPr>
              <a:t>다시 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미션</a:t>
            </a:r>
            <a:r>
              <a:rPr sz="1400" spc="-1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준비</a:t>
            </a:r>
            <a:r>
              <a:rPr sz="1400" spc="-120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 err="1">
                <a:solidFill>
                  <a:srgbClr val="D0D5DA"/>
                </a:solidFill>
                <a:latin typeface="Malgun Gothic"/>
                <a:cs typeface="Malgun Gothic"/>
              </a:rPr>
              <a:t>단계로</a:t>
            </a:r>
            <a:r>
              <a:rPr sz="1400" spc="-114" dirty="0">
                <a:solidFill>
                  <a:srgbClr val="D0D5DA"/>
                </a:solidFill>
                <a:latin typeface="Malgun Gothic"/>
                <a:cs typeface="Malgun Gothic"/>
              </a:rPr>
              <a:t> </a:t>
            </a:r>
            <a:r>
              <a:rPr sz="1400" dirty="0">
                <a:solidFill>
                  <a:srgbClr val="D0D5DA"/>
                </a:solidFill>
                <a:latin typeface="Malgun Gothic"/>
                <a:cs typeface="Malgun Gothic"/>
              </a:rPr>
              <a:t>돌</a:t>
            </a:r>
            <a:r>
              <a:rPr lang="ko-KR" altLang="en-US" sz="1400" dirty="0" err="1">
                <a:solidFill>
                  <a:srgbClr val="D0D5DA"/>
                </a:solidFill>
                <a:latin typeface="Malgun Gothic"/>
                <a:cs typeface="Malgun Gothic"/>
              </a:rPr>
              <a:t>아감</a:t>
            </a:r>
            <a:br>
              <a:rPr lang="en-US" altLang="ko-KR" sz="1400" dirty="0">
                <a:solidFill>
                  <a:srgbClr val="D0D5DA"/>
                </a:solidFill>
                <a:latin typeface="Malgun Gothic"/>
                <a:cs typeface="Malgun Gothic"/>
              </a:rPr>
            </a:br>
            <a:r>
              <a:rPr lang="ko-KR" altLang="en-US" sz="1400" spc="-25" dirty="0">
                <a:solidFill>
                  <a:srgbClr val="D0D5DA"/>
                </a:solidFill>
                <a:latin typeface="Malgun Gothic"/>
                <a:cs typeface="Malgun Gothic"/>
              </a:rPr>
              <a:t>점점 더 높은 난이도의 미션 생성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9" name="object 8">
            <a:extLst>
              <a:ext uri="{FF2B5EF4-FFF2-40B4-BE49-F238E27FC236}">
                <a16:creationId xmlns:a16="http://schemas.microsoft.com/office/drawing/2014/main" id="{96DC9862-9926-2838-D96A-986234EBAF64}"/>
              </a:ext>
            </a:extLst>
          </p:cNvPr>
          <p:cNvSpPr txBox="1"/>
          <p:nvPr/>
        </p:nvSpPr>
        <p:spPr>
          <a:xfrm>
            <a:off x="228600" y="-61312"/>
            <a:ext cx="5737226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3.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게임 소개 </a:t>
            </a:r>
            <a:r>
              <a:rPr lang="en-US" altLang="ko-KR" sz="3200" b="1" dirty="0">
                <a:solidFill>
                  <a:srgbClr val="66E7F9"/>
                </a:solidFill>
                <a:latin typeface="Malgun Gothic"/>
                <a:cs typeface="Malgun Gothic"/>
              </a:rPr>
              <a:t>– </a:t>
            </a: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algun Gothic"/>
                <a:cs typeface="Malgun Gothic"/>
              </a:rPr>
              <a:t>미션 결과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786210"/>
            <a:ext cx="4740809" cy="400997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F33A27A0-3576-38D0-B40C-864C5F7C28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618" y="1354162"/>
            <a:ext cx="4785431" cy="47854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80FA43-126B-7840-38A0-4DB9032BE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48419" y="2008897"/>
            <a:ext cx="8115933" cy="32913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693A83B-CAE8-B78C-BED9-130B97EF35F7}"/>
              </a:ext>
            </a:extLst>
          </p:cNvPr>
          <p:cNvSpPr/>
          <p:nvPr/>
        </p:nvSpPr>
        <p:spPr>
          <a:xfrm>
            <a:off x="2612800" y="3033144"/>
            <a:ext cx="494683" cy="4566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B49FA4-EEFB-427B-3610-01A384ECE8BC}"/>
              </a:ext>
            </a:extLst>
          </p:cNvPr>
          <p:cNvSpPr/>
          <p:nvPr/>
        </p:nvSpPr>
        <p:spPr>
          <a:xfrm>
            <a:off x="2752994" y="3565883"/>
            <a:ext cx="494683" cy="4566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91E149-A986-3192-1703-44CD060F6370}"/>
              </a:ext>
            </a:extLst>
          </p:cNvPr>
          <p:cNvSpPr/>
          <p:nvPr/>
        </p:nvSpPr>
        <p:spPr>
          <a:xfrm>
            <a:off x="3317777" y="3577898"/>
            <a:ext cx="494683" cy="4566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7856FB-7F0B-17F7-C66A-DB02F9022181}"/>
              </a:ext>
            </a:extLst>
          </p:cNvPr>
          <p:cNvSpPr/>
          <p:nvPr/>
        </p:nvSpPr>
        <p:spPr>
          <a:xfrm>
            <a:off x="2192220" y="3589913"/>
            <a:ext cx="494683" cy="4566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A45F81-6D11-CBD6-8664-6C840FEDE277}"/>
              </a:ext>
            </a:extLst>
          </p:cNvPr>
          <p:cNvSpPr/>
          <p:nvPr/>
        </p:nvSpPr>
        <p:spPr>
          <a:xfrm>
            <a:off x="1803685" y="2500490"/>
            <a:ext cx="4905499" cy="4566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FC1D56-8F4E-6265-A7F5-FAFC9B7B3C0D}"/>
              </a:ext>
            </a:extLst>
          </p:cNvPr>
          <p:cNvSpPr/>
          <p:nvPr/>
        </p:nvSpPr>
        <p:spPr>
          <a:xfrm>
            <a:off x="5938577" y="3039150"/>
            <a:ext cx="494683" cy="4566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2ACB4D-6943-24C1-73D5-E4D417D5E374}"/>
              </a:ext>
            </a:extLst>
          </p:cNvPr>
          <p:cNvSpPr/>
          <p:nvPr/>
        </p:nvSpPr>
        <p:spPr>
          <a:xfrm>
            <a:off x="3170544" y="3034157"/>
            <a:ext cx="494683" cy="4566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35C6D7-2DCD-F34E-FEB4-1DEF99327888}"/>
              </a:ext>
            </a:extLst>
          </p:cNvPr>
          <p:cNvSpPr/>
          <p:nvPr/>
        </p:nvSpPr>
        <p:spPr>
          <a:xfrm>
            <a:off x="1444232" y="1349457"/>
            <a:ext cx="2337136" cy="39271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lIns="84116" tIns="42058" rIns="84116" bIns="42058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장비된 아이템 선택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2CA382-D974-A983-8B24-28F184116E13}"/>
              </a:ext>
            </a:extLst>
          </p:cNvPr>
          <p:cNvSpPr/>
          <p:nvPr/>
        </p:nvSpPr>
        <p:spPr>
          <a:xfrm>
            <a:off x="6667222" y="1328802"/>
            <a:ext cx="1766466" cy="392714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lIns="84116" tIns="42058" rIns="84116" bIns="42058">
            <a:spAutoFit/>
          </a:bodyPr>
          <a:lstStyle/>
          <a:p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인벤토리 열기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D56955-8602-C409-CBF1-06B5D0DBDE6E}"/>
              </a:ext>
            </a:extLst>
          </p:cNvPr>
          <p:cNvSpPr/>
          <p:nvPr/>
        </p:nvSpPr>
        <p:spPr>
          <a:xfrm>
            <a:off x="3875828" y="1155293"/>
            <a:ext cx="1981268" cy="700491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lIns="84116" tIns="42058" rIns="84116" bIns="42058">
            <a:spAutoFit/>
          </a:bodyPr>
          <a:lstStyle/>
          <a:p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상호작용 키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아이템 줍기 등</a:t>
            </a: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4596A3-A6B7-BEFD-6AE3-20D9D57D3D92}"/>
              </a:ext>
            </a:extLst>
          </p:cNvPr>
          <p:cNvSpPr/>
          <p:nvPr/>
        </p:nvSpPr>
        <p:spPr>
          <a:xfrm>
            <a:off x="400740" y="3099486"/>
            <a:ext cx="682836" cy="39271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lIns="84116" tIns="42058" rIns="84116" bIns="42058">
            <a:spAutoFit/>
          </a:bodyPr>
          <a:lstStyle/>
          <a:p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이동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17FE0C9-3D73-BA62-C7F7-08562A2DD07A}"/>
              </a:ext>
            </a:extLst>
          </p:cNvPr>
          <p:cNvSpPr/>
          <p:nvPr/>
        </p:nvSpPr>
        <p:spPr>
          <a:xfrm>
            <a:off x="3598499" y="4117101"/>
            <a:ext cx="494683" cy="4566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E9079D-E304-2045-2CDC-B463AD5F091E}"/>
              </a:ext>
            </a:extLst>
          </p:cNvPr>
          <p:cNvSpPr/>
          <p:nvPr/>
        </p:nvSpPr>
        <p:spPr>
          <a:xfrm>
            <a:off x="1884287" y="5712601"/>
            <a:ext cx="2436521" cy="39271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lIns="84116" tIns="42058" rIns="84116" bIns="42058">
            <a:spAutoFit/>
          </a:bodyPr>
          <a:lstStyle/>
          <a:p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걷기</a:t>
            </a: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수영 모드 </a:t>
            </a:r>
            <a:r>
              <a:rPr lang="ko-KR" alt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토글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ED2CB9-4B64-C640-07B6-61935FB4135E}"/>
              </a:ext>
            </a:extLst>
          </p:cNvPr>
          <p:cNvSpPr/>
          <p:nvPr/>
        </p:nvSpPr>
        <p:spPr>
          <a:xfrm>
            <a:off x="4618368" y="5768989"/>
            <a:ext cx="4446687" cy="39271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lIns="84116" tIns="42058" rIns="84116" bIns="42058">
            <a:spAutoFit/>
          </a:bodyPr>
          <a:lstStyle/>
          <a:p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걷기</a:t>
            </a: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수영 모드에 따른 점프</a:t>
            </a:r>
            <a:r>
              <a:rPr lang="en-US" altLang="ko-KR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위로 이동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430C37-DBB8-9BA2-169F-2DF6C69E4550}"/>
              </a:ext>
            </a:extLst>
          </p:cNvPr>
          <p:cNvSpPr/>
          <p:nvPr/>
        </p:nvSpPr>
        <p:spPr>
          <a:xfrm>
            <a:off x="3565117" y="4672644"/>
            <a:ext cx="2687049" cy="5224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D336B09-FA87-AA85-7AAE-493DD604ABA3}"/>
              </a:ext>
            </a:extLst>
          </p:cNvPr>
          <p:cNvSpPr/>
          <p:nvPr/>
        </p:nvSpPr>
        <p:spPr>
          <a:xfrm>
            <a:off x="1235425" y="4117101"/>
            <a:ext cx="1183221" cy="45663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62314D-3742-E3BF-70C8-68373100A43E}"/>
              </a:ext>
            </a:extLst>
          </p:cNvPr>
          <p:cNvSpPr/>
          <p:nvPr/>
        </p:nvSpPr>
        <p:spPr>
          <a:xfrm>
            <a:off x="337476" y="4215196"/>
            <a:ext cx="682836" cy="392714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none" lIns="84116" tIns="42058" rIns="84116" bIns="42058">
            <a:spAutoFit/>
          </a:bodyPr>
          <a:lstStyle/>
          <a:p>
            <a:r>
              <a:rPr lang="ko-KR" altLang="en-US" sz="20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대쉬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D83AFB36-A3E7-974B-704B-5C8FB3FECA28}"/>
              </a:ext>
            </a:extLst>
          </p:cNvPr>
          <p:cNvSpPr txBox="1"/>
          <p:nvPr/>
        </p:nvSpPr>
        <p:spPr>
          <a:xfrm>
            <a:off x="228599" y="182562"/>
            <a:ext cx="3809999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3.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게임 소개 </a:t>
            </a:r>
            <a:r>
              <a:rPr lang="en-US" altLang="ko-KR" sz="3200" b="1" dirty="0">
                <a:solidFill>
                  <a:srgbClr val="66E7F9"/>
                </a:solidFill>
                <a:latin typeface="Malgun Gothic"/>
                <a:cs typeface="Malgun Gothic"/>
              </a:rPr>
              <a:t>- </a:t>
            </a:r>
            <a:r>
              <a:rPr lang="ko-KR" alt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Malgun Gothic"/>
                <a:cs typeface="Malgun Gothic"/>
              </a:rPr>
              <a:t>조작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5866252-A110-C59E-619C-2CC7C70F6603}"/>
              </a:ext>
            </a:extLst>
          </p:cNvPr>
          <p:cNvCxnSpPr>
            <a:cxnSpLocks/>
            <a:stCxn id="6" idx="1"/>
            <a:endCxn id="15" idx="3"/>
          </p:cNvCxnSpPr>
          <p:nvPr/>
        </p:nvCxnSpPr>
        <p:spPr>
          <a:xfrm flipH="1">
            <a:off x="1083576" y="3261460"/>
            <a:ext cx="1529224" cy="3438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55620DA-C024-8746-294C-17800771133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593938" y="1742171"/>
            <a:ext cx="18862" cy="78988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77FC0A6-DD41-A721-70FF-DCCFE26404B2}"/>
              </a:ext>
            </a:extLst>
          </p:cNvPr>
          <p:cNvCxnSpPr>
            <a:cxnSpLocks/>
            <a:stCxn id="20" idx="1"/>
            <a:endCxn id="21" idx="3"/>
          </p:cNvCxnSpPr>
          <p:nvPr/>
        </p:nvCxnSpPr>
        <p:spPr>
          <a:xfrm flipH="1">
            <a:off x="1020312" y="4345417"/>
            <a:ext cx="215113" cy="6613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66FADDC-6A20-69D9-5599-17B9257CAB9E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3417886" y="1855784"/>
            <a:ext cx="1448576" cy="1178373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5A577B2-7EB3-6B4C-6F5D-4FA00069E6B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165625" y="1525159"/>
            <a:ext cx="501597" cy="1574328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98440A6-EEA3-6B16-2FCA-46C249FE6B03}"/>
              </a:ext>
            </a:extLst>
          </p:cNvPr>
          <p:cNvCxnSpPr>
            <a:cxnSpLocks/>
          </p:cNvCxnSpPr>
          <p:nvPr/>
        </p:nvCxnSpPr>
        <p:spPr>
          <a:xfrm flipH="1">
            <a:off x="3812460" y="4544213"/>
            <a:ext cx="43906" cy="1093139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A047188-E024-B3E2-AACB-1E28D16675E1}"/>
              </a:ext>
            </a:extLst>
          </p:cNvPr>
          <p:cNvCxnSpPr>
            <a:cxnSpLocks/>
          </p:cNvCxnSpPr>
          <p:nvPr/>
        </p:nvCxnSpPr>
        <p:spPr>
          <a:xfrm>
            <a:off x="5206385" y="5170881"/>
            <a:ext cx="43795" cy="54172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E5D055-A932-2FE9-66F9-672108873D9A}"/>
              </a:ext>
            </a:extLst>
          </p:cNvPr>
          <p:cNvSpPr/>
          <p:nvPr/>
        </p:nvSpPr>
        <p:spPr>
          <a:xfrm>
            <a:off x="9847602" y="1328802"/>
            <a:ext cx="1511524" cy="392714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84116" tIns="42058" rIns="84116" bIns="42058">
            <a:spAutoFit/>
          </a:bodyPr>
          <a:lstStyle/>
          <a:p>
            <a:r>
              <a:rPr lang="ko-KR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아이템 사용</a:t>
            </a:r>
            <a:endParaRPr lang="en-US" altLang="ko-KR" sz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F791920-4235-6E6E-4BEB-A8BE4A23270F}"/>
              </a:ext>
            </a:extLst>
          </p:cNvPr>
          <p:cNvCxnSpPr>
            <a:cxnSpLocks/>
            <a:endCxn id="2" idx="1"/>
          </p:cNvCxnSpPr>
          <p:nvPr/>
        </p:nvCxnSpPr>
        <p:spPr>
          <a:xfrm flipH="1" flipV="1">
            <a:off x="9847602" y="1525159"/>
            <a:ext cx="52520" cy="76510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388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8"/>
          <p:cNvSpPr/>
          <p:nvPr/>
        </p:nvSpPr>
        <p:spPr>
          <a:xfrm>
            <a:off x="433699" y="5026570"/>
            <a:ext cx="560776" cy="560776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799" y="609599"/>
                </a:moveTo>
                <a:lnTo>
                  <a:pt x="260075" y="606301"/>
                </a:lnTo>
                <a:lnTo>
                  <a:pt x="216321" y="596475"/>
                </a:lnTo>
                <a:lnTo>
                  <a:pt x="174480" y="580336"/>
                </a:lnTo>
                <a:lnTo>
                  <a:pt x="135461" y="558231"/>
                </a:lnTo>
                <a:lnTo>
                  <a:pt x="100108" y="530641"/>
                </a:lnTo>
                <a:lnTo>
                  <a:pt x="69185" y="498163"/>
                </a:lnTo>
                <a:lnTo>
                  <a:pt x="43363" y="461498"/>
                </a:lnTo>
                <a:lnTo>
                  <a:pt x="23200" y="421441"/>
                </a:lnTo>
                <a:lnTo>
                  <a:pt x="9133" y="378859"/>
                </a:lnTo>
                <a:lnTo>
                  <a:pt x="1467" y="334675"/>
                </a:lnTo>
                <a:lnTo>
                  <a:pt x="0" y="304799"/>
                </a:lnTo>
                <a:lnTo>
                  <a:pt x="367" y="289844"/>
                </a:lnTo>
                <a:lnTo>
                  <a:pt x="5856" y="245336"/>
                </a:lnTo>
                <a:lnTo>
                  <a:pt x="17816" y="202115"/>
                </a:lnTo>
                <a:lnTo>
                  <a:pt x="35989" y="161118"/>
                </a:lnTo>
                <a:lnTo>
                  <a:pt x="59981" y="123230"/>
                </a:lnTo>
                <a:lnTo>
                  <a:pt x="89273" y="89273"/>
                </a:lnTo>
                <a:lnTo>
                  <a:pt x="123229" y="59982"/>
                </a:lnTo>
                <a:lnTo>
                  <a:pt x="161118" y="35990"/>
                </a:lnTo>
                <a:lnTo>
                  <a:pt x="202115" y="17817"/>
                </a:lnTo>
                <a:lnTo>
                  <a:pt x="245335" y="5856"/>
                </a:lnTo>
                <a:lnTo>
                  <a:pt x="289844" y="366"/>
                </a:lnTo>
                <a:lnTo>
                  <a:pt x="304799" y="0"/>
                </a:lnTo>
                <a:lnTo>
                  <a:pt x="319755" y="366"/>
                </a:lnTo>
                <a:lnTo>
                  <a:pt x="364262" y="5856"/>
                </a:lnTo>
                <a:lnTo>
                  <a:pt x="407483" y="17817"/>
                </a:lnTo>
                <a:lnTo>
                  <a:pt x="448481" y="35990"/>
                </a:lnTo>
                <a:lnTo>
                  <a:pt x="486369" y="59982"/>
                </a:lnTo>
                <a:lnTo>
                  <a:pt x="520325" y="89273"/>
                </a:lnTo>
                <a:lnTo>
                  <a:pt x="549616" y="123230"/>
                </a:lnTo>
                <a:lnTo>
                  <a:pt x="573608" y="161118"/>
                </a:lnTo>
                <a:lnTo>
                  <a:pt x="591782" y="202115"/>
                </a:lnTo>
                <a:lnTo>
                  <a:pt x="603742" y="245336"/>
                </a:lnTo>
                <a:lnTo>
                  <a:pt x="609233" y="289844"/>
                </a:lnTo>
                <a:lnTo>
                  <a:pt x="609599" y="304799"/>
                </a:lnTo>
                <a:lnTo>
                  <a:pt x="609233" y="319755"/>
                </a:lnTo>
                <a:lnTo>
                  <a:pt x="603742" y="364262"/>
                </a:lnTo>
                <a:lnTo>
                  <a:pt x="591782" y="407483"/>
                </a:lnTo>
                <a:lnTo>
                  <a:pt x="573609" y="448480"/>
                </a:lnTo>
                <a:lnTo>
                  <a:pt x="549617" y="486368"/>
                </a:lnTo>
                <a:lnTo>
                  <a:pt x="520325" y="520325"/>
                </a:lnTo>
                <a:lnTo>
                  <a:pt x="486369" y="549617"/>
                </a:lnTo>
                <a:lnTo>
                  <a:pt x="448481" y="573609"/>
                </a:lnTo>
                <a:lnTo>
                  <a:pt x="407483" y="591782"/>
                </a:lnTo>
                <a:lnTo>
                  <a:pt x="364262" y="603742"/>
                </a:lnTo>
                <a:lnTo>
                  <a:pt x="319755" y="609233"/>
                </a:lnTo>
                <a:lnTo>
                  <a:pt x="304799" y="609599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5" name="object 19"/>
          <p:cNvSpPr txBox="1"/>
          <p:nvPr/>
        </p:nvSpPr>
        <p:spPr>
          <a:xfrm>
            <a:off x="407368" y="5654523"/>
            <a:ext cx="619190" cy="181715"/>
          </a:xfrm>
          <a:prstGeom prst="rect">
            <a:avLst/>
          </a:prstGeom>
        </p:spPr>
        <p:txBody>
          <a:bodyPr vert="horz" wrap="square" lIns="0" tIns="11683" rIns="0" bIns="0" rtlCol="0">
            <a:spAutoFit/>
          </a:bodyPr>
          <a:lstStyle/>
          <a:p>
            <a:pPr marL="11683">
              <a:spcBef>
                <a:spcPts val="92"/>
              </a:spcBef>
            </a:pPr>
            <a:r>
              <a:rPr sz="1104" dirty="0">
                <a:solidFill>
                  <a:schemeClr val="bg1"/>
                </a:solidFill>
                <a:latin typeface="Malgun Gothic"/>
                <a:cs typeface="Malgun Gothic"/>
              </a:rPr>
              <a:t>산소</a:t>
            </a:r>
            <a:r>
              <a:rPr sz="1104" spc="-115" dirty="0">
                <a:solidFill>
                  <a:schemeClr val="bg1"/>
                </a:solidFill>
                <a:latin typeface="Malgun Gothic"/>
                <a:cs typeface="Malgun Gothic"/>
              </a:rPr>
              <a:t> </a:t>
            </a:r>
            <a:r>
              <a:rPr sz="1104" spc="-23" dirty="0">
                <a:solidFill>
                  <a:schemeClr val="bg1"/>
                </a:solidFill>
                <a:latin typeface="Malgun Gothic"/>
                <a:cs typeface="Malgun Gothic"/>
              </a:rPr>
              <a:t>소모</a:t>
            </a:r>
            <a:endParaRPr sz="1104" dirty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  <p:sp>
        <p:nvSpPr>
          <p:cNvPr id="16" name="object 20"/>
          <p:cNvSpPr/>
          <p:nvPr/>
        </p:nvSpPr>
        <p:spPr>
          <a:xfrm>
            <a:off x="1630028" y="5026570"/>
            <a:ext cx="560776" cy="560776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799" y="609599"/>
                </a:moveTo>
                <a:lnTo>
                  <a:pt x="260076" y="606301"/>
                </a:lnTo>
                <a:lnTo>
                  <a:pt x="216321" y="596475"/>
                </a:lnTo>
                <a:lnTo>
                  <a:pt x="174481" y="580336"/>
                </a:lnTo>
                <a:lnTo>
                  <a:pt x="135462" y="558231"/>
                </a:lnTo>
                <a:lnTo>
                  <a:pt x="100108" y="530641"/>
                </a:lnTo>
                <a:lnTo>
                  <a:pt x="69186" y="498163"/>
                </a:lnTo>
                <a:lnTo>
                  <a:pt x="43363" y="461498"/>
                </a:lnTo>
                <a:lnTo>
                  <a:pt x="23200" y="421441"/>
                </a:lnTo>
                <a:lnTo>
                  <a:pt x="9133" y="378859"/>
                </a:lnTo>
                <a:lnTo>
                  <a:pt x="1467" y="334675"/>
                </a:lnTo>
                <a:lnTo>
                  <a:pt x="0" y="304799"/>
                </a:lnTo>
                <a:lnTo>
                  <a:pt x="367" y="289844"/>
                </a:lnTo>
                <a:lnTo>
                  <a:pt x="5856" y="245336"/>
                </a:lnTo>
                <a:lnTo>
                  <a:pt x="17816" y="202115"/>
                </a:lnTo>
                <a:lnTo>
                  <a:pt x="35990" y="161118"/>
                </a:lnTo>
                <a:lnTo>
                  <a:pt x="59982" y="123230"/>
                </a:lnTo>
                <a:lnTo>
                  <a:pt x="89273" y="89273"/>
                </a:lnTo>
                <a:lnTo>
                  <a:pt x="123230" y="59982"/>
                </a:lnTo>
                <a:lnTo>
                  <a:pt x="161118" y="35990"/>
                </a:lnTo>
                <a:lnTo>
                  <a:pt x="202115" y="17817"/>
                </a:lnTo>
                <a:lnTo>
                  <a:pt x="245336" y="5856"/>
                </a:lnTo>
                <a:lnTo>
                  <a:pt x="289844" y="366"/>
                </a:lnTo>
                <a:lnTo>
                  <a:pt x="304799" y="0"/>
                </a:lnTo>
                <a:lnTo>
                  <a:pt x="319755" y="366"/>
                </a:lnTo>
                <a:lnTo>
                  <a:pt x="364263" y="5856"/>
                </a:lnTo>
                <a:lnTo>
                  <a:pt x="407483" y="17817"/>
                </a:lnTo>
                <a:lnTo>
                  <a:pt x="448481" y="35990"/>
                </a:lnTo>
                <a:lnTo>
                  <a:pt x="486369" y="59982"/>
                </a:lnTo>
                <a:lnTo>
                  <a:pt x="520325" y="89273"/>
                </a:lnTo>
                <a:lnTo>
                  <a:pt x="549617" y="123230"/>
                </a:lnTo>
                <a:lnTo>
                  <a:pt x="573608" y="161118"/>
                </a:lnTo>
                <a:lnTo>
                  <a:pt x="591782" y="202115"/>
                </a:lnTo>
                <a:lnTo>
                  <a:pt x="603742" y="245336"/>
                </a:lnTo>
                <a:lnTo>
                  <a:pt x="609232" y="289844"/>
                </a:lnTo>
                <a:lnTo>
                  <a:pt x="609599" y="304799"/>
                </a:lnTo>
                <a:lnTo>
                  <a:pt x="609232" y="319755"/>
                </a:lnTo>
                <a:lnTo>
                  <a:pt x="603742" y="364262"/>
                </a:lnTo>
                <a:lnTo>
                  <a:pt x="591782" y="407483"/>
                </a:lnTo>
                <a:lnTo>
                  <a:pt x="573609" y="448480"/>
                </a:lnTo>
                <a:lnTo>
                  <a:pt x="549617" y="486368"/>
                </a:lnTo>
                <a:lnTo>
                  <a:pt x="520325" y="520325"/>
                </a:lnTo>
                <a:lnTo>
                  <a:pt x="486369" y="549617"/>
                </a:lnTo>
                <a:lnTo>
                  <a:pt x="448481" y="573609"/>
                </a:lnTo>
                <a:lnTo>
                  <a:pt x="407483" y="591782"/>
                </a:lnTo>
                <a:lnTo>
                  <a:pt x="364263" y="603742"/>
                </a:lnTo>
                <a:lnTo>
                  <a:pt x="319755" y="609233"/>
                </a:lnTo>
                <a:lnTo>
                  <a:pt x="304799" y="609599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7" name="object 21"/>
          <p:cNvSpPr txBox="1"/>
          <p:nvPr/>
        </p:nvSpPr>
        <p:spPr>
          <a:xfrm>
            <a:off x="1530588" y="5654523"/>
            <a:ext cx="759384" cy="181715"/>
          </a:xfrm>
          <a:prstGeom prst="rect">
            <a:avLst/>
          </a:prstGeom>
        </p:spPr>
        <p:txBody>
          <a:bodyPr vert="horz" wrap="square" lIns="0" tIns="11683" rIns="0" bIns="0" rtlCol="0">
            <a:spAutoFit/>
          </a:bodyPr>
          <a:lstStyle/>
          <a:p>
            <a:pPr marL="11683">
              <a:spcBef>
                <a:spcPts val="92"/>
              </a:spcBef>
            </a:pPr>
            <a:r>
              <a:rPr sz="1104" dirty="0">
                <a:solidFill>
                  <a:schemeClr val="bg1"/>
                </a:solidFill>
                <a:latin typeface="Malgun Gothic"/>
                <a:cs typeface="Malgun Gothic"/>
              </a:rPr>
              <a:t>배터리</a:t>
            </a:r>
            <a:r>
              <a:rPr sz="1104" spc="-115" dirty="0">
                <a:solidFill>
                  <a:schemeClr val="bg1"/>
                </a:solidFill>
                <a:latin typeface="Malgun Gothic"/>
                <a:cs typeface="Malgun Gothic"/>
              </a:rPr>
              <a:t> </a:t>
            </a:r>
            <a:r>
              <a:rPr sz="1104" spc="-23" dirty="0">
                <a:solidFill>
                  <a:schemeClr val="bg1"/>
                </a:solidFill>
                <a:latin typeface="Malgun Gothic"/>
                <a:cs typeface="Malgun Gothic"/>
              </a:rPr>
              <a:t>감소</a:t>
            </a:r>
            <a:endParaRPr sz="1104" dirty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  <p:sp>
        <p:nvSpPr>
          <p:cNvPr id="18" name="object 22"/>
          <p:cNvSpPr/>
          <p:nvPr/>
        </p:nvSpPr>
        <p:spPr>
          <a:xfrm>
            <a:off x="2931096" y="5026570"/>
            <a:ext cx="560776" cy="560776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799" y="609599"/>
                </a:moveTo>
                <a:lnTo>
                  <a:pt x="260077" y="606301"/>
                </a:lnTo>
                <a:lnTo>
                  <a:pt x="216320" y="596475"/>
                </a:lnTo>
                <a:lnTo>
                  <a:pt x="174479" y="580336"/>
                </a:lnTo>
                <a:lnTo>
                  <a:pt x="135461" y="558231"/>
                </a:lnTo>
                <a:lnTo>
                  <a:pt x="100108" y="530641"/>
                </a:lnTo>
                <a:lnTo>
                  <a:pt x="69187" y="498163"/>
                </a:lnTo>
                <a:lnTo>
                  <a:pt x="43363" y="461498"/>
                </a:lnTo>
                <a:lnTo>
                  <a:pt x="23200" y="421441"/>
                </a:lnTo>
                <a:lnTo>
                  <a:pt x="9133" y="378859"/>
                </a:lnTo>
                <a:lnTo>
                  <a:pt x="1467" y="334675"/>
                </a:lnTo>
                <a:lnTo>
                  <a:pt x="0" y="304799"/>
                </a:lnTo>
                <a:lnTo>
                  <a:pt x="366" y="289844"/>
                </a:lnTo>
                <a:lnTo>
                  <a:pt x="5855" y="245336"/>
                </a:lnTo>
                <a:lnTo>
                  <a:pt x="17816" y="202115"/>
                </a:lnTo>
                <a:lnTo>
                  <a:pt x="35990" y="161118"/>
                </a:lnTo>
                <a:lnTo>
                  <a:pt x="59982" y="123230"/>
                </a:lnTo>
                <a:lnTo>
                  <a:pt x="89273" y="89273"/>
                </a:lnTo>
                <a:lnTo>
                  <a:pt x="123230" y="59982"/>
                </a:lnTo>
                <a:lnTo>
                  <a:pt x="161116" y="35990"/>
                </a:lnTo>
                <a:lnTo>
                  <a:pt x="202115" y="17817"/>
                </a:lnTo>
                <a:lnTo>
                  <a:pt x="245336" y="5856"/>
                </a:lnTo>
                <a:lnTo>
                  <a:pt x="289844" y="366"/>
                </a:lnTo>
                <a:lnTo>
                  <a:pt x="304799" y="0"/>
                </a:lnTo>
                <a:lnTo>
                  <a:pt x="319755" y="366"/>
                </a:lnTo>
                <a:lnTo>
                  <a:pt x="364262" y="5856"/>
                </a:lnTo>
                <a:lnTo>
                  <a:pt x="407482" y="17817"/>
                </a:lnTo>
                <a:lnTo>
                  <a:pt x="448481" y="35990"/>
                </a:lnTo>
                <a:lnTo>
                  <a:pt x="486368" y="59982"/>
                </a:lnTo>
                <a:lnTo>
                  <a:pt x="520325" y="89273"/>
                </a:lnTo>
                <a:lnTo>
                  <a:pt x="549616" y="123230"/>
                </a:lnTo>
                <a:lnTo>
                  <a:pt x="573609" y="161118"/>
                </a:lnTo>
                <a:lnTo>
                  <a:pt x="591781" y="202115"/>
                </a:lnTo>
                <a:lnTo>
                  <a:pt x="603742" y="245336"/>
                </a:lnTo>
                <a:lnTo>
                  <a:pt x="609232" y="289844"/>
                </a:lnTo>
                <a:lnTo>
                  <a:pt x="609599" y="304799"/>
                </a:lnTo>
                <a:lnTo>
                  <a:pt x="609232" y="319755"/>
                </a:lnTo>
                <a:lnTo>
                  <a:pt x="603742" y="364262"/>
                </a:lnTo>
                <a:lnTo>
                  <a:pt x="591781" y="407483"/>
                </a:lnTo>
                <a:lnTo>
                  <a:pt x="573609" y="448480"/>
                </a:lnTo>
                <a:lnTo>
                  <a:pt x="549616" y="486368"/>
                </a:lnTo>
                <a:lnTo>
                  <a:pt x="520325" y="520325"/>
                </a:lnTo>
                <a:lnTo>
                  <a:pt x="486368" y="549617"/>
                </a:lnTo>
                <a:lnTo>
                  <a:pt x="448480" y="573609"/>
                </a:lnTo>
                <a:lnTo>
                  <a:pt x="407482" y="591782"/>
                </a:lnTo>
                <a:lnTo>
                  <a:pt x="364262" y="603742"/>
                </a:lnTo>
                <a:lnTo>
                  <a:pt x="319755" y="609233"/>
                </a:lnTo>
                <a:lnTo>
                  <a:pt x="304799" y="609599"/>
                </a:lnTo>
                <a:close/>
              </a:path>
            </a:pathLst>
          </a:custGeom>
          <a:solidFill>
            <a:srgbClr val="000000">
              <a:alpha val="50199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9" name="object 23"/>
          <p:cNvSpPr txBox="1"/>
          <p:nvPr/>
        </p:nvSpPr>
        <p:spPr>
          <a:xfrm>
            <a:off x="2898740" y="5654523"/>
            <a:ext cx="812185" cy="181715"/>
          </a:xfrm>
          <a:prstGeom prst="rect">
            <a:avLst/>
          </a:prstGeom>
        </p:spPr>
        <p:txBody>
          <a:bodyPr vert="horz" wrap="square" lIns="0" tIns="11683" rIns="0" bIns="0" rtlCol="0">
            <a:spAutoFit/>
          </a:bodyPr>
          <a:lstStyle/>
          <a:p>
            <a:pPr marL="11683">
              <a:spcBef>
                <a:spcPts val="92"/>
              </a:spcBef>
            </a:pPr>
            <a:r>
              <a:rPr lang="ko-KR" altLang="en-US" sz="1104" dirty="0">
                <a:solidFill>
                  <a:schemeClr val="bg1"/>
                </a:solidFill>
                <a:latin typeface="Malgun Gothic"/>
                <a:cs typeface="Malgun Gothic"/>
              </a:rPr>
              <a:t>체력 감소</a:t>
            </a:r>
            <a:endParaRPr sz="1104" dirty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4434313-94FA-A0E6-5521-C5EEEE29CA49}"/>
              </a:ext>
            </a:extLst>
          </p:cNvPr>
          <p:cNvSpPr txBox="1"/>
          <p:nvPr/>
        </p:nvSpPr>
        <p:spPr>
          <a:xfrm>
            <a:off x="228599" y="182562"/>
            <a:ext cx="7667601" cy="56041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530"/>
              </a:spcBef>
              <a:buSzPct val="106666"/>
              <a:tabLst>
                <a:tab pos="222250" algn="l"/>
              </a:tabLst>
            </a:pPr>
            <a:r>
              <a:rPr 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4. </a:t>
            </a:r>
            <a:r>
              <a:rPr lang="ko-KR" altLang="en-US" sz="3200" b="1" dirty="0">
                <a:solidFill>
                  <a:srgbClr val="66E7F9"/>
                </a:solidFill>
                <a:latin typeface="Malgun Gothic"/>
                <a:cs typeface="Malgun Gothic"/>
              </a:rPr>
              <a:t>캐릭터 및 </a:t>
            </a:r>
            <a:r>
              <a:rPr lang="ko-KR" altLang="en-US" sz="3200" b="1" dirty="0" err="1">
                <a:solidFill>
                  <a:srgbClr val="66E7F9"/>
                </a:solidFill>
                <a:latin typeface="Malgun Gothic"/>
                <a:cs typeface="Malgun Gothic"/>
              </a:rPr>
              <a:t>크리처</a:t>
            </a:r>
            <a:endParaRPr sz="2400" b="1" dirty="0">
              <a:solidFill>
                <a:schemeClr val="accent5">
                  <a:lumMod val="40000"/>
                  <a:lumOff val="60000"/>
                </a:schemeClr>
              </a:solidFill>
              <a:latin typeface="Malgun Gothic"/>
              <a:cs typeface="Malgun Gothic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7E216B0F-8F15-2ABA-915B-53767670B337}"/>
              </a:ext>
            </a:extLst>
          </p:cNvPr>
          <p:cNvSpPr txBox="1">
            <a:spLocks/>
          </p:cNvSpPr>
          <p:nvPr/>
        </p:nvSpPr>
        <p:spPr>
          <a:xfrm>
            <a:off x="6161246" y="2976645"/>
            <a:ext cx="5646738" cy="227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marL="0" eaLnBrk="1" latinLnBrk="1" hangingPunct="1">
              <a:defRPr>
                <a:latin typeface="+mn-lt"/>
                <a:ea typeface="+mn-ea"/>
                <a:cs typeface="+mn-cs"/>
              </a:defRPr>
            </a:lvl1pPr>
            <a:lvl2pPr marL="457200" eaLnBrk="1" latin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latin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latin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latin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latin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latin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latin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latin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40665"/>
            <a:r>
              <a:rPr lang="en-US" altLang="ko-KR" sz="1400" spc="-10" dirty="0">
                <a:solidFill>
                  <a:srgbClr val="9CA2AF"/>
                </a:solidFill>
                <a:latin typeface="Arial Narrow"/>
                <a:cs typeface="Arial Narrow"/>
              </a:rPr>
              <a:t>.</a:t>
            </a:r>
            <a:endParaRPr lang="ko-KR" altLang="en-US" sz="1400" dirty="0">
              <a:latin typeface="Arial Narrow"/>
              <a:cs typeface="Arial Narrow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82B1D7-5B58-44DB-007E-0A2554E62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" y="1066130"/>
            <a:ext cx="3293688" cy="4056780"/>
          </a:xfrm>
          <a:prstGeom prst="rect">
            <a:avLst/>
          </a:prstGeom>
        </p:spPr>
      </p:pic>
      <p:pic>
        <p:nvPicPr>
          <p:cNvPr id="66" name="Image 2" descr="preencoded.png">
            <a:extLst>
              <a:ext uri="{FF2B5EF4-FFF2-40B4-BE49-F238E27FC236}">
                <a16:creationId xmlns:a16="http://schemas.microsoft.com/office/drawing/2014/main" id="{883C8566-ACD5-945F-81D4-622DC3F3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71" y="1465091"/>
            <a:ext cx="3695682" cy="3777503"/>
          </a:xfrm>
          <a:prstGeom prst="rect">
            <a:avLst/>
          </a:prstGeom>
        </p:spPr>
      </p:pic>
      <p:pic>
        <p:nvPicPr>
          <p:cNvPr id="67" name="Image 3" descr="preencoded.png">
            <a:extLst>
              <a:ext uri="{FF2B5EF4-FFF2-40B4-BE49-F238E27FC236}">
                <a16:creationId xmlns:a16="http://schemas.microsoft.com/office/drawing/2014/main" id="{2D552C22-1ECA-BBB9-7C04-E6E8E85D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737" y="1966568"/>
            <a:ext cx="457200" cy="457200"/>
          </a:xfrm>
          <a:prstGeom prst="rect">
            <a:avLst/>
          </a:prstGeom>
        </p:spPr>
      </p:pic>
      <p:pic>
        <p:nvPicPr>
          <p:cNvPr id="68" name="Image 4" descr="preencoded.png">
            <a:extLst>
              <a:ext uri="{FF2B5EF4-FFF2-40B4-BE49-F238E27FC236}">
                <a16:creationId xmlns:a16="http://schemas.microsoft.com/office/drawing/2014/main" id="{9CD287EE-D753-A8DE-A07B-2B1F9F4B2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187" y="2042768"/>
            <a:ext cx="114300" cy="304800"/>
          </a:xfrm>
          <a:prstGeom prst="rect">
            <a:avLst/>
          </a:prstGeom>
        </p:spPr>
      </p:pic>
      <p:pic>
        <p:nvPicPr>
          <p:cNvPr id="69" name="Image 5" descr="preencoded.png">
            <a:extLst>
              <a:ext uri="{FF2B5EF4-FFF2-40B4-BE49-F238E27FC236}">
                <a16:creationId xmlns:a16="http://schemas.microsoft.com/office/drawing/2014/main" id="{54B8294A-2306-BC0E-2076-83E2BCBD6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737" y="2614268"/>
            <a:ext cx="457200" cy="457200"/>
          </a:xfrm>
          <a:prstGeom prst="rect">
            <a:avLst/>
          </a:prstGeom>
        </p:spPr>
      </p:pic>
      <p:pic>
        <p:nvPicPr>
          <p:cNvPr id="70" name="Image 6" descr="preencoded.png">
            <a:extLst>
              <a:ext uri="{FF2B5EF4-FFF2-40B4-BE49-F238E27FC236}">
                <a16:creationId xmlns:a16="http://schemas.microsoft.com/office/drawing/2014/main" id="{F66285D7-0156-A44A-67B4-3053452E2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5037" y="2690468"/>
            <a:ext cx="228600" cy="304800"/>
          </a:xfrm>
          <a:prstGeom prst="rect">
            <a:avLst/>
          </a:prstGeom>
        </p:spPr>
      </p:pic>
      <p:pic>
        <p:nvPicPr>
          <p:cNvPr id="71" name="Image 7" descr="preencoded.png">
            <a:extLst>
              <a:ext uri="{FF2B5EF4-FFF2-40B4-BE49-F238E27FC236}">
                <a16:creationId xmlns:a16="http://schemas.microsoft.com/office/drawing/2014/main" id="{6A8F1E97-82B3-FAED-5D7B-D0228C3FE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0737" y="3261968"/>
            <a:ext cx="457200" cy="457200"/>
          </a:xfrm>
          <a:prstGeom prst="rect">
            <a:avLst/>
          </a:prstGeom>
        </p:spPr>
      </p:pic>
      <p:pic>
        <p:nvPicPr>
          <p:cNvPr id="72" name="Image 8" descr="preencoded.png">
            <a:extLst>
              <a:ext uri="{FF2B5EF4-FFF2-40B4-BE49-F238E27FC236}">
                <a16:creationId xmlns:a16="http://schemas.microsoft.com/office/drawing/2014/main" id="{FB51E770-07A6-CCBF-1B61-67CC7CC9D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462" y="3338168"/>
            <a:ext cx="285750" cy="304800"/>
          </a:xfrm>
          <a:prstGeom prst="rect">
            <a:avLst/>
          </a:prstGeom>
        </p:spPr>
      </p:pic>
      <p:pic>
        <p:nvPicPr>
          <p:cNvPr id="73" name="Image 10" descr="preencoded.png">
            <a:extLst>
              <a:ext uri="{FF2B5EF4-FFF2-40B4-BE49-F238E27FC236}">
                <a16:creationId xmlns:a16="http://schemas.microsoft.com/office/drawing/2014/main" id="{9650C12C-7162-6610-FF53-87272D92E0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699" y="3890618"/>
            <a:ext cx="257175" cy="457200"/>
          </a:xfrm>
          <a:prstGeom prst="rect">
            <a:avLst/>
          </a:prstGeom>
        </p:spPr>
      </p:pic>
      <p:pic>
        <p:nvPicPr>
          <p:cNvPr id="74" name="Image 11" descr="preencoded.png">
            <a:extLst>
              <a:ext uri="{FF2B5EF4-FFF2-40B4-BE49-F238E27FC236}">
                <a16:creationId xmlns:a16="http://schemas.microsoft.com/office/drawing/2014/main" id="{8C362886-9FD8-C28C-1057-D8932005DB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1699" y="3966818"/>
            <a:ext cx="257175" cy="304800"/>
          </a:xfrm>
          <a:prstGeom prst="rect">
            <a:avLst/>
          </a:prstGeom>
        </p:spPr>
      </p:pic>
      <p:sp>
        <p:nvSpPr>
          <p:cNvPr id="75" name="Text 2">
            <a:extLst>
              <a:ext uri="{FF2B5EF4-FFF2-40B4-BE49-F238E27FC236}">
                <a16:creationId xmlns:a16="http://schemas.microsoft.com/office/drawing/2014/main" id="{1A74A887-EBEA-FABD-CEC7-7EC657334FA6}"/>
              </a:ext>
            </a:extLst>
          </p:cNvPr>
          <p:cNvSpPr/>
          <p:nvPr/>
        </p:nvSpPr>
        <p:spPr>
          <a:xfrm>
            <a:off x="4720337" y="1947518"/>
            <a:ext cx="4229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신장</a:t>
            </a:r>
            <a:endParaRPr lang="en-US" sz="1500" dirty="0"/>
          </a:p>
        </p:txBody>
      </p:sp>
      <p:sp>
        <p:nvSpPr>
          <p:cNvPr id="76" name="Text 3">
            <a:extLst>
              <a:ext uri="{FF2B5EF4-FFF2-40B4-BE49-F238E27FC236}">
                <a16:creationId xmlns:a16="http://schemas.microsoft.com/office/drawing/2014/main" id="{0E53E6BB-B1AE-1405-1F65-B00CB9414033}"/>
              </a:ext>
            </a:extLst>
          </p:cNvPr>
          <p:cNvSpPr/>
          <p:nvPr/>
        </p:nvSpPr>
        <p:spPr>
          <a:xfrm>
            <a:off x="4720337" y="2214218"/>
            <a:ext cx="4229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1.2m</a:t>
            </a:r>
            <a:endParaRPr lang="en-US" sz="1200" dirty="0"/>
          </a:p>
        </p:txBody>
      </p:sp>
      <p:sp>
        <p:nvSpPr>
          <p:cNvPr id="77" name="Text 4">
            <a:extLst>
              <a:ext uri="{FF2B5EF4-FFF2-40B4-BE49-F238E27FC236}">
                <a16:creationId xmlns:a16="http://schemas.microsoft.com/office/drawing/2014/main" id="{BDEB63CD-3EC2-6CE9-19BE-42DBBED00D4A}"/>
              </a:ext>
            </a:extLst>
          </p:cNvPr>
          <p:cNvSpPr/>
          <p:nvPr/>
        </p:nvSpPr>
        <p:spPr>
          <a:xfrm>
            <a:off x="4720337" y="2595218"/>
            <a:ext cx="1303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플레이어 구분</a:t>
            </a:r>
            <a:endParaRPr lang="en-US" sz="1500" dirty="0"/>
          </a:p>
        </p:txBody>
      </p:sp>
      <p:sp>
        <p:nvSpPr>
          <p:cNvPr id="78" name="Text 5">
            <a:extLst>
              <a:ext uri="{FF2B5EF4-FFF2-40B4-BE49-F238E27FC236}">
                <a16:creationId xmlns:a16="http://schemas.microsoft.com/office/drawing/2014/main" id="{A6936184-0079-AA29-451B-E98F1016A1F9}"/>
              </a:ext>
            </a:extLst>
          </p:cNvPr>
          <p:cNvSpPr/>
          <p:nvPr/>
        </p:nvSpPr>
        <p:spPr>
          <a:xfrm>
            <a:off x="4720337" y="2861918"/>
            <a:ext cx="1085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색깔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+ 3D UI</a:t>
            </a:r>
            <a:endParaRPr lang="en-US" sz="1200" dirty="0"/>
          </a:p>
        </p:txBody>
      </p:sp>
      <p:sp>
        <p:nvSpPr>
          <p:cNvPr id="79" name="Text 6">
            <a:extLst>
              <a:ext uri="{FF2B5EF4-FFF2-40B4-BE49-F238E27FC236}">
                <a16:creationId xmlns:a16="http://schemas.microsoft.com/office/drawing/2014/main" id="{664DDEF5-4ADC-5FE1-CB19-48F914693304}"/>
              </a:ext>
            </a:extLst>
          </p:cNvPr>
          <p:cNvSpPr/>
          <p:nvPr/>
        </p:nvSpPr>
        <p:spPr>
          <a:xfrm>
            <a:off x="4720337" y="3242918"/>
            <a:ext cx="1920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잠수복 커스터마이징</a:t>
            </a:r>
            <a:endParaRPr lang="en-US" sz="1500" dirty="0"/>
          </a:p>
        </p:txBody>
      </p:sp>
      <p:sp>
        <p:nvSpPr>
          <p:cNvPr id="80" name="Text 7">
            <a:extLst>
              <a:ext uri="{FF2B5EF4-FFF2-40B4-BE49-F238E27FC236}">
                <a16:creationId xmlns:a16="http://schemas.microsoft.com/office/drawing/2014/main" id="{A9B39416-FC80-356E-82D1-E4E9CD6B3A88}"/>
              </a:ext>
            </a:extLst>
          </p:cNvPr>
          <p:cNvSpPr/>
          <p:nvPr/>
        </p:nvSpPr>
        <p:spPr>
          <a:xfrm>
            <a:off x="4720336" y="3509618"/>
            <a:ext cx="18797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베이스에서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색상 변경 </a:t>
            </a:r>
            <a:r>
              <a:rPr 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가능</a:t>
            </a:r>
            <a:endParaRPr lang="en-US" sz="1200" dirty="0"/>
          </a:p>
        </p:txBody>
      </p:sp>
      <p:sp>
        <p:nvSpPr>
          <p:cNvPr id="81" name="Text 9">
            <a:extLst>
              <a:ext uri="{FF2B5EF4-FFF2-40B4-BE49-F238E27FC236}">
                <a16:creationId xmlns:a16="http://schemas.microsoft.com/office/drawing/2014/main" id="{363F1CB9-E73E-E423-F7A3-345815A338BA}"/>
              </a:ext>
            </a:extLst>
          </p:cNvPr>
          <p:cNvSpPr/>
          <p:nvPr/>
        </p:nvSpPr>
        <p:spPr>
          <a:xfrm>
            <a:off x="4716992" y="3789189"/>
            <a:ext cx="85162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수중 환경</a:t>
            </a:r>
            <a:endParaRPr lang="en-US" sz="1500" dirty="0"/>
          </a:p>
        </p:txBody>
      </p:sp>
      <p:sp>
        <p:nvSpPr>
          <p:cNvPr id="82" name="Text 10">
            <a:extLst>
              <a:ext uri="{FF2B5EF4-FFF2-40B4-BE49-F238E27FC236}">
                <a16:creationId xmlns:a16="http://schemas.microsoft.com/office/drawing/2014/main" id="{00709A5C-A672-45B9-2FC0-1A28498BA502}"/>
              </a:ext>
            </a:extLst>
          </p:cNvPr>
          <p:cNvSpPr/>
          <p:nvPr/>
        </p:nvSpPr>
        <p:spPr>
          <a:xfrm>
            <a:off x="4720338" y="4119217"/>
            <a:ext cx="2895580" cy="78849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맵이 수중 환경으로 설정되어 있어,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플레이어가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좌우, </a:t>
            </a:r>
            <a:r>
              <a:rPr 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전후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위아래로도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</a:p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자유롭게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움직이는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3차원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플레이 </a:t>
            </a:r>
            <a:r>
              <a:rPr 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제공</a:t>
            </a:r>
            <a:endParaRPr lang="en-US" sz="1200" dirty="0"/>
          </a:p>
        </p:txBody>
      </p:sp>
      <p:pic>
        <p:nvPicPr>
          <p:cNvPr id="83" name="Image 9" descr="preencoded.png">
            <a:extLst>
              <a:ext uri="{FF2B5EF4-FFF2-40B4-BE49-F238E27FC236}">
                <a16:creationId xmlns:a16="http://schemas.microsoft.com/office/drawing/2014/main" id="{F1C9BFD2-F919-D867-8944-F947D4EE82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2871" y="1465089"/>
            <a:ext cx="4152435" cy="3777503"/>
          </a:xfrm>
          <a:prstGeom prst="rect">
            <a:avLst/>
          </a:prstGeom>
        </p:spPr>
      </p:pic>
      <p:pic>
        <p:nvPicPr>
          <p:cNvPr id="84" name="Image 10" descr="preencoded.png">
            <a:extLst>
              <a:ext uri="{FF2B5EF4-FFF2-40B4-BE49-F238E27FC236}">
                <a16:creationId xmlns:a16="http://schemas.microsoft.com/office/drawing/2014/main" id="{4F35444D-C935-D682-75D5-ED871064FC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2438" y="2112788"/>
            <a:ext cx="152400" cy="152400"/>
          </a:xfrm>
          <a:prstGeom prst="rect">
            <a:avLst/>
          </a:prstGeom>
        </p:spPr>
      </p:pic>
      <p:pic>
        <p:nvPicPr>
          <p:cNvPr id="85" name="Image 11" descr="preencoded.png">
            <a:extLst>
              <a:ext uri="{FF2B5EF4-FFF2-40B4-BE49-F238E27FC236}">
                <a16:creationId xmlns:a16="http://schemas.microsoft.com/office/drawing/2014/main" id="{9B345304-046B-0D10-E8F1-1245A43018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2438" y="2493788"/>
            <a:ext cx="152400" cy="152400"/>
          </a:xfrm>
          <a:prstGeom prst="rect">
            <a:avLst/>
          </a:prstGeom>
        </p:spPr>
      </p:pic>
      <p:pic>
        <p:nvPicPr>
          <p:cNvPr id="86" name="Image 12" descr="preencoded.png">
            <a:extLst>
              <a:ext uri="{FF2B5EF4-FFF2-40B4-BE49-F238E27FC236}">
                <a16:creationId xmlns:a16="http://schemas.microsoft.com/office/drawing/2014/main" id="{DBCC0228-8E96-494B-D4AE-3E9A03629F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2438" y="2874788"/>
            <a:ext cx="152400" cy="152400"/>
          </a:xfrm>
          <a:prstGeom prst="rect">
            <a:avLst/>
          </a:prstGeom>
        </p:spPr>
      </p:pic>
      <p:pic>
        <p:nvPicPr>
          <p:cNvPr id="87" name="Image 13" descr="preencoded.png">
            <a:extLst>
              <a:ext uri="{FF2B5EF4-FFF2-40B4-BE49-F238E27FC236}">
                <a16:creationId xmlns:a16="http://schemas.microsoft.com/office/drawing/2014/main" id="{BFD3EC8C-A4B7-8504-6593-53629C5DCB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2438" y="3471812"/>
            <a:ext cx="152400" cy="152400"/>
          </a:xfrm>
          <a:prstGeom prst="rect">
            <a:avLst/>
          </a:prstGeom>
        </p:spPr>
      </p:pic>
      <p:sp>
        <p:nvSpPr>
          <p:cNvPr id="88" name="Text 6">
            <a:extLst>
              <a:ext uri="{FF2B5EF4-FFF2-40B4-BE49-F238E27FC236}">
                <a16:creationId xmlns:a16="http://schemas.microsoft.com/office/drawing/2014/main" id="{C6BDB94C-86ED-CFD5-7E4E-35FC9AB86460}"/>
              </a:ext>
            </a:extLst>
          </p:cNvPr>
          <p:cNvSpPr/>
          <p:nvPr/>
        </p:nvSpPr>
        <p:spPr>
          <a:xfrm>
            <a:off x="8042438" y="1570186"/>
            <a:ext cx="4038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이동 속도 설계</a:t>
            </a:r>
            <a:endParaRPr lang="en-US" sz="1350" dirty="0"/>
          </a:p>
        </p:txBody>
      </p:sp>
      <p:sp>
        <p:nvSpPr>
          <p:cNvPr id="89" name="Text 7">
            <a:extLst>
              <a:ext uri="{FF2B5EF4-FFF2-40B4-BE49-F238E27FC236}">
                <a16:creationId xmlns:a16="http://schemas.microsoft.com/office/drawing/2014/main" id="{43DCDF27-20CE-B82B-628E-8B5EE411DE6F}"/>
              </a:ext>
            </a:extLst>
          </p:cNvPr>
          <p:cNvSpPr/>
          <p:nvPr/>
        </p:nvSpPr>
        <p:spPr>
          <a:xfrm>
            <a:off x="8271038" y="2074688"/>
            <a:ext cx="31546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[</a:t>
            </a:r>
            <a:r>
              <a:rPr lang="en-US" sz="1200" b="1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지상</a:t>
            </a:r>
            <a:r>
              <a:rPr lang="en-US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]          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걷기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Dash =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1.5 : 2.25 m/s</a:t>
            </a:r>
            <a:endParaRPr lang="en-US" sz="1200" dirty="0"/>
          </a:p>
        </p:txBody>
      </p:sp>
      <p:sp>
        <p:nvSpPr>
          <p:cNvPr id="90" name="Text 8">
            <a:extLst>
              <a:ext uri="{FF2B5EF4-FFF2-40B4-BE49-F238E27FC236}">
                <a16:creationId xmlns:a16="http://schemas.microsoft.com/office/drawing/2014/main" id="{06BE56F9-8FC9-5378-4F8F-A286C97F03D4}"/>
              </a:ext>
            </a:extLst>
          </p:cNvPr>
          <p:cNvSpPr/>
          <p:nvPr/>
        </p:nvSpPr>
        <p:spPr>
          <a:xfrm>
            <a:off x="8271038" y="2455688"/>
            <a:ext cx="3486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[</a:t>
            </a:r>
            <a:r>
              <a:rPr lang="en-US" sz="1200" b="1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수중</a:t>
            </a:r>
            <a:r>
              <a:rPr lang="en-US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수영</a:t>
            </a:r>
            <a:r>
              <a:rPr lang="en-US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] 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Dash = 1.2 : 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1.8 m/s </a:t>
            </a:r>
            <a:endParaRPr lang="en-US" sz="1200" dirty="0"/>
          </a:p>
        </p:txBody>
      </p:sp>
      <p:sp>
        <p:nvSpPr>
          <p:cNvPr id="91" name="Text 9">
            <a:extLst>
              <a:ext uri="{FF2B5EF4-FFF2-40B4-BE49-F238E27FC236}">
                <a16:creationId xmlns:a16="http://schemas.microsoft.com/office/drawing/2014/main" id="{D920F88A-7EBB-A7A7-89E8-A381ECC08765}"/>
              </a:ext>
            </a:extLst>
          </p:cNvPr>
          <p:cNvSpPr/>
          <p:nvPr/>
        </p:nvSpPr>
        <p:spPr>
          <a:xfrm>
            <a:off x="8271038" y="2836688"/>
            <a:ext cx="3706513" cy="4664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altLang="ko-KR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[</a:t>
            </a:r>
            <a:r>
              <a:rPr lang="en-US" altLang="ko-KR" sz="1200" b="1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수중</a:t>
            </a:r>
            <a:r>
              <a:rPr lang="en-US" altLang="ko-KR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걷기</a:t>
            </a:r>
            <a:r>
              <a:rPr lang="en-US" altLang="ko-KR" sz="1200" b="1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] 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일반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: Dash = 0.5 : 1.2 m/s </a:t>
            </a:r>
            <a:endParaRPr lang="en-US" altLang="ko-KR" sz="1200" dirty="0"/>
          </a:p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                      </a:t>
            </a:r>
            <a:r>
              <a:rPr 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속도는</a:t>
            </a: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지상보다 3배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느림</a:t>
            </a:r>
            <a:endParaRPr lang="en-US" sz="1200" dirty="0"/>
          </a:p>
        </p:txBody>
      </p:sp>
      <p:sp>
        <p:nvSpPr>
          <p:cNvPr id="92" name="Text 10">
            <a:extLst>
              <a:ext uri="{FF2B5EF4-FFF2-40B4-BE49-F238E27FC236}">
                <a16:creationId xmlns:a16="http://schemas.microsoft.com/office/drawing/2014/main" id="{485C63AA-4DF3-4928-F7C4-119E524C19E6}"/>
              </a:ext>
            </a:extLst>
          </p:cNvPr>
          <p:cNvSpPr/>
          <p:nvPr/>
        </p:nvSpPr>
        <p:spPr>
          <a:xfrm>
            <a:off x="8285896" y="3433712"/>
            <a:ext cx="368769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수영은 지상 대시보다 느리지만, 수중 대시보다는 빠릅니다</a:t>
            </a:r>
            <a:endParaRPr lang="en-US" sz="1200" dirty="0"/>
          </a:p>
        </p:txBody>
      </p:sp>
      <p:pic>
        <p:nvPicPr>
          <p:cNvPr id="93" name="Image 13" descr="preencoded.png">
            <a:extLst>
              <a:ext uri="{FF2B5EF4-FFF2-40B4-BE49-F238E27FC236}">
                <a16:creationId xmlns:a16="http://schemas.microsoft.com/office/drawing/2014/main" id="{5174ADB3-AAA1-C9DA-7259-945F0DE33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2438" y="3842515"/>
            <a:ext cx="152400" cy="152400"/>
          </a:xfrm>
          <a:prstGeom prst="rect">
            <a:avLst/>
          </a:prstGeom>
        </p:spPr>
      </p:pic>
      <p:sp>
        <p:nvSpPr>
          <p:cNvPr id="94" name="Text 10">
            <a:extLst>
              <a:ext uri="{FF2B5EF4-FFF2-40B4-BE49-F238E27FC236}">
                <a16:creationId xmlns:a16="http://schemas.microsoft.com/office/drawing/2014/main" id="{52EF6EDB-B34C-C9C6-6670-9BD6E1A47757}"/>
              </a:ext>
            </a:extLst>
          </p:cNvPr>
          <p:cNvSpPr/>
          <p:nvPr/>
        </p:nvSpPr>
        <p:spPr>
          <a:xfrm>
            <a:off x="8271038" y="3804415"/>
            <a:ext cx="3848100" cy="46749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걷기 기준 최대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15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초당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줄어들면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900 max</a:t>
            </a:r>
          </a:p>
          <a:p>
            <a:pPr marL="0" indent="0" algn="l">
              <a:lnSpc>
                <a:spcPts val="1800"/>
              </a:lnSpc>
              <a:buNone/>
            </a:pP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Dash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만 했을 때 하면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분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초당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줄어듦 </a:t>
            </a:r>
          </a:p>
        </p:txBody>
      </p:sp>
      <p:sp>
        <p:nvSpPr>
          <p:cNvPr id="95" name="Text 6">
            <a:extLst>
              <a:ext uri="{FF2B5EF4-FFF2-40B4-BE49-F238E27FC236}">
                <a16:creationId xmlns:a16="http://schemas.microsoft.com/office/drawing/2014/main" id="{494566A2-710E-4135-3A71-42FEAC6D8095}"/>
              </a:ext>
            </a:extLst>
          </p:cNvPr>
          <p:cNvSpPr/>
          <p:nvPr/>
        </p:nvSpPr>
        <p:spPr>
          <a:xfrm>
            <a:off x="4039523" y="1578124"/>
            <a:ext cx="331995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캐릭터 설계</a:t>
            </a:r>
            <a:endParaRPr lang="en-US" sz="1350" dirty="0"/>
          </a:p>
        </p:txBody>
      </p:sp>
      <p:pic>
        <p:nvPicPr>
          <p:cNvPr id="99" name="Image 13" descr="preencoded.png">
            <a:extLst>
              <a:ext uri="{FF2B5EF4-FFF2-40B4-BE49-F238E27FC236}">
                <a16:creationId xmlns:a16="http://schemas.microsoft.com/office/drawing/2014/main" id="{A35F78CD-4CC7-07B5-2806-71AE6F58EC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2438" y="4381148"/>
            <a:ext cx="152400" cy="152400"/>
          </a:xfrm>
          <a:prstGeom prst="rect">
            <a:avLst/>
          </a:prstGeom>
        </p:spPr>
      </p:pic>
      <p:sp>
        <p:nvSpPr>
          <p:cNvPr id="100" name="Text 10">
            <a:extLst>
              <a:ext uri="{FF2B5EF4-FFF2-40B4-BE49-F238E27FC236}">
                <a16:creationId xmlns:a16="http://schemas.microsoft.com/office/drawing/2014/main" id="{A57D7756-B2DE-0F5F-9639-5A368A450ECE}"/>
              </a:ext>
            </a:extLst>
          </p:cNvPr>
          <p:cNvSpPr/>
          <p:nvPr/>
        </p:nvSpPr>
        <p:spPr>
          <a:xfrm>
            <a:off x="8271038" y="4343048"/>
            <a:ext cx="3848100" cy="46749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체력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30%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이하가 되었을 때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기어가는 애니메이션과 함께 이동속도를 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0.25m/s (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팀원이 </a:t>
            </a:r>
            <a:r>
              <a:rPr lang="ko-KR" altLang="en-US" sz="1200" dirty="0" err="1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회생시</a:t>
            </a:r>
            <a:r>
              <a:rPr lang="ko-KR" altLang="en-US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다시 걸을 수 있음</a:t>
            </a:r>
            <a:r>
              <a:rPr lang="en-US" altLang="ko-KR" sz="1200" dirty="0">
                <a:solidFill>
                  <a:srgbClr val="D1D5D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2431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심해탐사게임_초기종합본</Template>
  <TotalTime>2968</TotalTime>
  <Words>1642</Words>
  <Application>Microsoft Office PowerPoint</Application>
  <PresentationFormat>사용자 지정</PresentationFormat>
  <Paragraphs>231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Noto Sans KR</vt:lpstr>
      <vt:lpstr>NotoSansKR</vt:lpstr>
      <vt:lpstr>Malgun Gothic</vt:lpstr>
      <vt:lpstr>Arial</vt:lpstr>
      <vt:lpstr>Arial Narrow</vt:lpstr>
      <vt:lpstr>Calibri</vt:lpstr>
      <vt:lpstr>Eras Medium ITC</vt:lpstr>
      <vt:lpstr>Magneto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게임 소개 － 탐색과 자원 관리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지성 박</dc:creator>
  <cp:lastModifiedBy>지성 박</cp:lastModifiedBy>
  <cp:revision>62</cp:revision>
  <dcterms:created xsi:type="dcterms:W3CDTF">2025-09-01T10:26:43Z</dcterms:created>
  <dcterms:modified xsi:type="dcterms:W3CDTF">2025-12-26T05:32:49Z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2025-08-02T00:00:00Z</vt:filetime>
  </property>
  <property fmtid="{D5CDD505-2E9C-101B-9397-08002B2CF9AE}" pid="3" name="LastSaved">
    <vt:filetime>2025-08-02T00:00:00Z</vt:filetime>
  </property>
</Properties>
</file>